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258" r:id="rId2"/>
    <p:sldId id="276" r:id="rId3"/>
    <p:sldId id="278" r:id="rId4"/>
    <p:sldId id="266" r:id="rId5"/>
    <p:sldId id="280" r:id="rId6"/>
    <p:sldId id="281" r:id="rId7"/>
    <p:sldId id="263" r:id="rId8"/>
    <p:sldId id="275" r:id="rId9"/>
    <p:sldId id="282" r:id="rId10"/>
    <p:sldId id="285" r:id="rId11"/>
    <p:sldId id="286" r:id="rId12"/>
    <p:sldId id="284" r:id="rId13"/>
    <p:sldId id="287" r:id="rId14"/>
    <p:sldId id="288" r:id="rId15"/>
    <p:sldId id="289" r:id="rId16"/>
    <p:sldId id="274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  <a:srgbClr val="6B2009"/>
    <a:srgbClr val="D9E185"/>
    <a:srgbClr val="4472C4"/>
    <a:srgbClr val="D5E084"/>
    <a:srgbClr val="E5EBAF"/>
    <a:srgbClr val="C6DA81"/>
    <a:srgbClr val="CBDC82"/>
    <a:srgbClr val="3A1901"/>
    <a:srgbClr val="1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3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523B80-A5E1-4BE3-A608-D60120004784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57C6EE2E-EA6C-46D3-A38F-53EE330CAB89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IN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Good Education</a:t>
          </a:r>
          <a:endParaRPr lang="en-IN" dirty="0"/>
        </a:p>
      </dgm:t>
    </dgm:pt>
    <dgm:pt modelId="{FE191E5F-0F87-4148-8B2D-681F14EF2EC8}" type="parTrans" cxnId="{E3CC6C68-6A78-4006-97CC-EA347AA91BBF}">
      <dgm:prSet/>
      <dgm:spPr/>
      <dgm:t>
        <a:bodyPr/>
        <a:lstStyle/>
        <a:p>
          <a:endParaRPr lang="en-IN"/>
        </a:p>
      </dgm:t>
    </dgm:pt>
    <dgm:pt modelId="{AC8B0C89-0DE2-4479-9EB7-DAFDB65C6A84}" type="sibTrans" cxnId="{E3CC6C68-6A78-4006-97CC-EA347AA91BBF}">
      <dgm:prSet/>
      <dgm:spPr/>
      <dgm:t>
        <a:bodyPr/>
        <a:lstStyle/>
        <a:p>
          <a:endParaRPr lang="en-IN"/>
        </a:p>
      </dgm:t>
    </dgm:pt>
    <dgm:pt modelId="{58BDCEF9-3B37-4859-8298-E381E5ACD5DC}">
      <dgm:prSet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IN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Good Health</a:t>
          </a:r>
        </a:p>
      </dgm:t>
    </dgm:pt>
    <dgm:pt modelId="{0AD45551-4022-4002-9CE4-0E58EB45C179}" type="parTrans" cxnId="{FA9DF140-563B-4532-9DC8-D637F6190E7D}">
      <dgm:prSet/>
      <dgm:spPr/>
      <dgm:t>
        <a:bodyPr/>
        <a:lstStyle/>
        <a:p>
          <a:endParaRPr lang="en-IN"/>
        </a:p>
      </dgm:t>
    </dgm:pt>
    <dgm:pt modelId="{C62A7B9F-65BF-4FAB-94BD-85EAD028D1A5}" type="sibTrans" cxnId="{FA9DF140-563B-4532-9DC8-D637F6190E7D}">
      <dgm:prSet/>
      <dgm:spPr/>
      <dgm:t>
        <a:bodyPr/>
        <a:lstStyle/>
        <a:p>
          <a:endParaRPr lang="en-IN"/>
        </a:p>
      </dgm:t>
    </dgm:pt>
    <dgm:pt modelId="{067BEC42-A1B3-45FC-9161-7A748E3F0F13}">
      <dgm:prSet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IN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Good Income</a:t>
          </a:r>
        </a:p>
      </dgm:t>
    </dgm:pt>
    <dgm:pt modelId="{021DA97C-F273-442D-93C9-7DE4C571DAB7}" type="parTrans" cxnId="{C8DEC8F3-518C-42EA-8E33-966E0F7676AA}">
      <dgm:prSet/>
      <dgm:spPr/>
      <dgm:t>
        <a:bodyPr/>
        <a:lstStyle/>
        <a:p>
          <a:endParaRPr lang="en-IN"/>
        </a:p>
      </dgm:t>
    </dgm:pt>
    <dgm:pt modelId="{F0A1144B-0287-4182-9A76-FA85D242EEC9}" type="sibTrans" cxnId="{C8DEC8F3-518C-42EA-8E33-966E0F7676AA}">
      <dgm:prSet/>
      <dgm:spPr/>
      <dgm:t>
        <a:bodyPr/>
        <a:lstStyle/>
        <a:p>
          <a:endParaRPr lang="en-IN"/>
        </a:p>
      </dgm:t>
    </dgm:pt>
    <dgm:pt modelId="{F75C730F-A5B0-4DCC-A677-EFD33D833802}" type="pres">
      <dgm:prSet presAssocID="{30523B80-A5E1-4BE3-A608-D60120004784}" presName="Name0" presStyleCnt="0">
        <dgm:presLayoutVars>
          <dgm:chMax val="7"/>
          <dgm:dir/>
          <dgm:resizeHandles val="exact"/>
        </dgm:presLayoutVars>
      </dgm:prSet>
      <dgm:spPr/>
    </dgm:pt>
    <dgm:pt modelId="{C306D7D7-AD25-4AFF-8469-2128D5C5AC21}" type="pres">
      <dgm:prSet presAssocID="{30523B80-A5E1-4BE3-A608-D60120004784}" presName="ellipse1" presStyleLbl="vennNode1" presStyleIdx="0" presStyleCnt="3">
        <dgm:presLayoutVars>
          <dgm:bulletEnabled val="1"/>
        </dgm:presLayoutVars>
      </dgm:prSet>
      <dgm:spPr/>
    </dgm:pt>
    <dgm:pt modelId="{48DEB718-0F4E-4CC3-8BD9-E26BF6CFA266}" type="pres">
      <dgm:prSet presAssocID="{30523B80-A5E1-4BE3-A608-D60120004784}" presName="ellipse2" presStyleLbl="vennNode1" presStyleIdx="1" presStyleCnt="3">
        <dgm:presLayoutVars>
          <dgm:bulletEnabled val="1"/>
        </dgm:presLayoutVars>
      </dgm:prSet>
      <dgm:spPr/>
    </dgm:pt>
    <dgm:pt modelId="{7E979A95-B31B-4622-9990-6299A82CC1EA}" type="pres">
      <dgm:prSet presAssocID="{30523B80-A5E1-4BE3-A608-D60120004784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EB0FA02A-3E2D-4DF8-944D-750D98E49854}" type="presOf" srcId="{57C6EE2E-EA6C-46D3-A38F-53EE330CAB89}" destId="{C306D7D7-AD25-4AFF-8469-2128D5C5AC21}" srcOrd="0" destOrd="0" presId="urn:microsoft.com/office/officeart/2005/8/layout/rings+Icon"/>
    <dgm:cxn modelId="{FA9DF140-563B-4532-9DC8-D637F6190E7D}" srcId="{30523B80-A5E1-4BE3-A608-D60120004784}" destId="{58BDCEF9-3B37-4859-8298-E381E5ACD5DC}" srcOrd="1" destOrd="0" parTransId="{0AD45551-4022-4002-9CE4-0E58EB45C179}" sibTransId="{C62A7B9F-65BF-4FAB-94BD-85EAD028D1A5}"/>
    <dgm:cxn modelId="{E3CC6C68-6A78-4006-97CC-EA347AA91BBF}" srcId="{30523B80-A5E1-4BE3-A608-D60120004784}" destId="{57C6EE2E-EA6C-46D3-A38F-53EE330CAB89}" srcOrd="0" destOrd="0" parTransId="{FE191E5F-0F87-4148-8B2D-681F14EF2EC8}" sibTransId="{AC8B0C89-0DE2-4479-9EB7-DAFDB65C6A84}"/>
    <dgm:cxn modelId="{5927FE73-7A82-4E0D-89B0-D0FD40003C09}" type="presOf" srcId="{58BDCEF9-3B37-4859-8298-E381E5ACD5DC}" destId="{48DEB718-0F4E-4CC3-8BD9-E26BF6CFA266}" srcOrd="0" destOrd="0" presId="urn:microsoft.com/office/officeart/2005/8/layout/rings+Icon"/>
    <dgm:cxn modelId="{0442AB81-D3F0-4C8C-A6BE-B5148E1AD0AE}" type="presOf" srcId="{067BEC42-A1B3-45FC-9161-7A748E3F0F13}" destId="{7E979A95-B31B-4622-9990-6299A82CC1EA}" srcOrd="0" destOrd="0" presId="urn:microsoft.com/office/officeart/2005/8/layout/rings+Icon"/>
    <dgm:cxn modelId="{4E411EEC-F0BB-43FA-8E9C-9C6F84130D60}" type="presOf" srcId="{30523B80-A5E1-4BE3-A608-D60120004784}" destId="{F75C730F-A5B0-4DCC-A677-EFD33D833802}" srcOrd="0" destOrd="0" presId="urn:microsoft.com/office/officeart/2005/8/layout/rings+Icon"/>
    <dgm:cxn modelId="{C8DEC8F3-518C-42EA-8E33-966E0F7676AA}" srcId="{30523B80-A5E1-4BE3-A608-D60120004784}" destId="{067BEC42-A1B3-45FC-9161-7A748E3F0F13}" srcOrd="2" destOrd="0" parTransId="{021DA97C-F273-442D-93C9-7DE4C571DAB7}" sibTransId="{F0A1144B-0287-4182-9A76-FA85D242EEC9}"/>
    <dgm:cxn modelId="{A1BF564A-BB5E-429B-B6A0-5B307CD0AA76}" type="presParOf" srcId="{F75C730F-A5B0-4DCC-A677-EFD33D833802}" destId="{C306D7D7-AD25-4AFF-8469-2128D5C5AC21}" srcOrd="0" destOrd="0" presId="urn:microsoft.com/office/officeart/2005/8/layout/rings+Icon"/>
    <dgm:cxn modelId="{20D8AF23-2DF1-4626-9A85-087D58E09D8B}" type="presParOf" srcId="{F75C730F-A5B0-4DCC-A677-EFD33D833802}" destId="{48DEB718-0F4E-4CC3-8BD9-E26BF6CFA266}" srcOrd="1" destOrd="0" presId="urn:microsoft.com/office/officeart/2005/8/layout/rings+Icon"/>
    <dgm:cxn modelId="{19596A20-2CCC-4A36-A43E-16C1F1E9C6AF}" type="presParOf" srcId="{F75C730F-A5B0-4DCC-A677-EFD33D833802}" destId="{7E979A95-B31B-4622-9990-6299A82CC1E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E9A9A8-91E5-4FC5-BDB5-ACFA1FC4B561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B69E5E9-AB0F-4426-A42A-E5DF62020B90}">
      <dgm:prSet phldrT="[Text]"/>
      <dgm:spPr/>
      <dgm:t>
        <a:bodyPr/>
        <a:lstStyle/>
        <a:p>
          <a:r>
            <a:rPr lang="en-US" dirty="0"/>
            <a:t>You</a:t>
          </a:r>
        </a:p>
      </dgm:t>
    </dgm:pt>
    <dgm:pt modelId="{C5236DFB-6F35-4B30-B918-36FBCCF25AC4}" type="parTrans" cxnId="{4A16E9A6-322E-461B-824C-8F2677696EFB}">
      <dgm:prSet/>
      <dgm:spPr/>
      <dgm:t>
        <a:bodyPr/>
        <a:lstStyle/>
        <a:p>
          <a:endParaRPr lang="en-US"/>
        </a:p>
      </dgm:t>
    </dgm:pt>
    <dgm:pt modelId="{3BEE198B-B07F-4A5D-9A74-1606F7F75E10}" type="sibTrans" cxnId="{4A16E9A6-322E-461B-824C-8F2677696EFB}">
      <dgm:prSet/>
      <dgm:spPr/>
      <dgm:t>
        <a:bodyPr/>
        <a:lstStyle/>
        <a:p>
          <a:endParaRPr lang="en-US"/>
        </a:p>
      </dgm:t>
    </dgm:pt>
    <dgm:pt modelId="{5BCBED17-9B45-4989-B332-9A9DDC5AA4F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Intelligence Quotient (IQ) </a:t>
          </a:r>
        </a:p>
      </dgm:t>
    </dgm:pt>
    <dgm:pt modelId="{3F611C9C-D1D1-48E8-9246-144D8A951D4F}" type="parTrans" cxnId="{6699481F-D5A4-45EB-97FF-0FC43DC2FA72}">
      <dgm:prSet/>
      <dgm:spPr/>
      <dgm:t>
        <a:bodyPr/>
        <a:lstStyle/>
        <a:p>
          <a:endParaRPr lang="en-US"/>
        </a:p>
      </dgm:t>
    </dgm:pt>
    <dgm:pt modelId="{A0F16DE2-B4DA-4B50-8223-3DFBAE21BBF3}" type="sibTrans" cxnId="{6699481F-D5A4-45EB-97FF-0FC43DC2FA72}">
      <dgm:prSet/>
      <dgm:spPr/>
      <dgm:t>
        <a:bodyPr/>
        <a:lstStyle/>
        <a:p>
          <a:endParaRPr lang="en-US"/>
        </a:p>
      </dgm:t>
    </dgm:pt>
    <dgm:pt modelId="{506C1D55-0950-42EF-B74E-17050BC446F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Emotional Quotient (EQ) </a:t>
          </a:r>
        </a:p>
      </dgm:t>
    </dgm:pt>
    <dgm:pt modelId="{F1617589-E144-41E2-83FF-9EE125160BEA}" type="parTrans" cxnId="{FFB5EF5B-F1AB-46C1-A7B7-DA2FCE2E1079}">
      <dgm:prSet/>
      <dgm:spPr/>
      <dgm:t>
        <a:bodyPr/>
        <a:lstStyle/>
        <a:p>
          <a:endParaRPr lang="en-US"/>
        </a:p>
      </dgm:t>
    </dgm:pt>
    <dgm:pt modelId="{6042EAE3-CBC6-42A4-BC2C-C9758756EDFA}" type="sibTrans" cxnId="{FFB5EF5B-F1AB-46C1-A7B7-DA2FCE2E1079}">
      <dgm:prSet/>
      <dgm:spPr/>
      <dgm:t>
        <a:bodyPr/>
        <a:lstStyle/>
        <a:p>
          <a:endParaRPr lang="en-US"/>
        </a:p>
      </dgm:t>
    </dgm:pt>
    <dgm:pt modelId="{49528900-2019-483C-A25D-F7502781CF7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Social Quotient (SQ) </a:t>
          </a:r>
        </a:p>
      </dgm:t>
    </dgm:pt>
    <dgm:pt modelId="{F4009A01-1C3E-432A-9409-A44115BC61A3}" type="parTrans" cxnId="{5612D02B-C99C-4793-92C4-E6BF4C2E5121}">
      <dgm:prSet/>
      <dgm:spPr/>
      <dgm:t>
        <a:bodyPr/>
        <a:lstStyle/>
        <a:p>
          <a:endParaRPr lang="en-US"/>
        </a:p>
      </dgm:t>
    </dgm:pt>
    <dgm:pt modelId="{627D9CFE-935D-4E26-8EE5-3BCEF270FA87}" type="sibTrans" cxnId="{5612D02B-C99C-4793-92C4-E6BF4C2E5121}">
      <dgm:prSet/>
      <dgm:spPr/>
      <dgm:t>
        <a:bodyPr/>
        <a:lstStyle/>
        <a:p>
          <a:endParaRPr lang="en-US"/>
        </a:p>
      </dgm:t>
    </dgm:pt>
    <dgm:pt modelId="{09CC2377-A0DC-46A0-A453-9B404A00563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Adversity Quotient (AQ) </a:t>
          </a:r>
        </a:p>
      </dgm:t>
    </dgm:pt>
    <dgm:pt modelId="{AD14292F-5365-4997-8486-F9B34A5D0631}" type="parTrans" cxnId="{9B857B7C-2010-4D98-AF8B-F0E8A83AA18A}">
      <dgm:prSet/>
      <dgm:spPr/>
      <dgm:t>
        <a:bodyPr/>
        <a:lstStyle/>
        <a:p>
          <a:endParaRPr lang="en-US"/>
        </a:p>
      </dgm:t>
    </dgm:pt>
    <dgm:pt modelId="{0C5C9E7B-0B50-4EE0-98D3-71E6F5CA74BC}" type="sibTrans" cxnId="{9B857B7C-2010-4D98-AF8B-F0E8A83AA18A}">
      <dgm:prSet/>
      <dgm:spPr/>
      <dgm:t>
        <a:bodyPr/>
        <a:lstStyle/>
        <a:p>
          <a:endParaRPr lang="en-US"/>
        </a:p>
      </dgm:t>
    </dgm:pt>
    <dgm:pt modelId="{E4E9CE64-1A9A-42F4-A595-5CF66BD47CBD}" type="pres">
      <dgm:prSet presAssocID="{36E9A9A8-91E5-4FC5-BDB5-ACFA1FC4B56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F00D55-AB21-49CF-8CFA-381E952C8D9D}" type="pres">
      <dgm:prSet presAssocID="{36E9A9A8-91E5-4FC5-BDB5-ACFA1FC4B561}" presName="matrix" presStyleCnt="0"/>
      <dgm:spPr/>
    </dgm:pt>
    <dgm:pt modelId="{7F1D742C-EB43-4AE0-A7EC-FB7F957DFE6B}" type="pres">
      <dgm:prSet presAssocID="{36E9A9A8-91E5-4FC5-BDB5-ACFA1FC4B561}" presName="tile1" presStyleLbl="node1" presStyleIdx="0" presStyleCnt="4"/>
      <dgm:spPr/>
    </dgm:pt>
    <dgm:pt modelId="{2C774E9E-F48C-49E5-82EF-8468BA79D11C}" type="pres">
      <dgm:prSet presAssocID="{36E9A9A8-91E5-4FC5-BDB5-ACFA1FC4B56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3A9E20B-1041-4777-A2B1-D31B11583B98}" type="pres">
      <dgm:prSet presAssocID="{36E9A9A8-91E5-4FC5-BDB5-ACFA1FC4B561}" presName="tile2" presStyleLbl="node1" presStyleIdx="1" presStyleCnt="4"/>
      <dgm:spPr/>
    </dgm:pt>
    <dgm:pt modelId="{7EC12840-78C3-42E5-B2D1-55451A6C7316}" type="pres">
      <dgm:prSet presAssocID="{36E9A9A8-91E5-4FC5-BDB5-ACFA1FC4B56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F55135-BB93-4536-8B65-DEB263C68DE2}" type="pres">
      <dgm:prSet presAssocID="{36E9A9A8-91E5-4FC5-BDB5-ACFA1FC4B561}" presName="tile3" presStyleLbl="node1" presStyleIdx="2" presStyleCnt="4"/>
      <dgm:spPr/>
    </dgm:pt>
    <dgm:pt modelId="{534158B6-301A-40D0-81CF-A63D07FA9140}" type="pres">
      <dgm:prSet presAssocID="{36E9A9A8-91E5-4FC5-BDB5-ACFA1FC4B56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471807-EC4A-4D08-B50B-BC09E986F882}" type="pres">
      <dgm:prSet presAssocID="{36E9A9A8-91E5-4FC5-BDB5-ACFA1FC4B561}" presName="tile4" presStyleLbl="node1" presStyleIdx="3" presStyleCnt="4" custLinFactNeighborY="879"/>
      <dgm:spPr/>
    </dgm:pt>
    <dgm:pt modelId="{7E033077-9BEF-4874-8009-3888736B35F1}" type="pres">
      <dgm:prSet presAssocID="{36E9A9A8-91E5-4FC5-BDB5-ACFA1FC4B56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3E0254F-8A09-4DAF-BB0D-DE3B5E6CCB97}" type="pres">
      <dgm:prSet presAssocID="{36E9A9A8-91E5-4FC5-BDB5-ACFA1FC4B56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1E688D12-FF27-4013-ACDF-1D4A6FD078D9}" type="presOf" srcId="{506C1D55-0950-42EF-B74E-17050BC446FF}" destId="{7EC12840-78C3-42E5-B2D1-55451A6C7316}" srcOrd="1" destOrd="0" presId="urn:microsoft.com/office/officeart/2005/8/layout/matrix1"/>
    <dgm:cxn modelId="{6699481F-D5A4-45EB-97FF-0FC43DC2FA72}" srcId="{1B69E5E9-AB0F-4426-A42A-E5DF62020B90}" destId="{5BCBED17-9B45-4989-B332-9A9DDC5AA4F4}" srcOrd="0" destOrd="0" parTransId="{3F611C9C-D1D1-48E8-9246-144D8A951D4F}" sibTransId="{A0F16DE2-B4DA-4B50-8223-3DFBAE21BBF3}"/>
    <dgm:cxn modelId="{48A58D21-6747-4731-8A0E-6E305E752298}" type="presOf" srcId="{49528900-2019-483C-A25D-F7502781CF7D}" destId="{79F55135-BB93-4536-8B65-DEB263C68DE2}" srcOrd="0" destOrd="0" presId="urn:microsoft.com/office/officeart/2005/8/layout/matrix1"/>
    <dgm:cxn modelId="{5612D02B-C99C-4793-92C4-E6BF4C2E5121}" srcId="{1B69E5E9-AB0F-4426-A42A-E5DF62020B90}" destId="{49528900-2019-483C-A25D-F7502781CF7D}" srcOrd="2" destOrd="0" parTransId="{F4009A01-1C3E-432A-9409-A44115BC61A3}" sibTransId="{627D9CFE-935D-4E26-8EE5-3BCEF270FA87}"/>
    <dgm:cxn modelId="{D867053E-7077-4B2D-B246-41E865FEA67C}" type="presOf" srcId="{09CC2377-A0DC-46A0-A453-9B404A00563E}" destId="{7E033077-9BEF-4874-8009-3888736B35F1}" srcOrd="1" destOrd="0" presId="urn:microsoft.com/office/officeart/2005/8/layout/matrix1"/>
    <dgm:cxn modelId="{FFB5EF5B-F1AB-46C1-A7B7-DA2FCE2E1079}" srcId="{1B69E5E9-AB0F-4426-A42A-E5DF62020B90}" destId="{506C1D55-0950-42EF-B74E-17050BC446FF}" srcOrd="1" destOrd="0" parTransId="{F1617589-E144-41E2-83FF-9EE125160BEA}" sibTransId="{6042EAE3-CBC6-42A4-BC2C-C9758756EDFA}"/>
    <dgm:cxn modelId="{4CDC5757-7CD9-40FB-B3B6-A4F6D037BC63}" type="presOf" srcId="{1B69E5E9-AB0F-4426-A42A-E5DF62020B90}" destId="{33E0254F-8A09-4DAF-BB0D-DE3B5E6CCB97}" srcOrd="0" destOrd="0" presId="urn:microsoft.com/office/officeart/2005/8/layout/matrix1"/>
    <dgm:cxn modelId="{FE1B8A7B-7553-4304-A50F-C21F5D185AD6}" type="presOf" srcId="{5BCBED17-9B45-4989-B332-9A9DDC5AA4F4}" destId="{7F1D742C-EB43-4AE0-A7EC-FB7F957DFE6B}" srcOrd="0" destOrd="0" presId="urn:microsoft.com/office/officeart/2005/8/layout/matrix1"/>
    <dgm:cxn modelId="{9B857B7C-2010-4D98-AF8B-F0E8A83AA18A}" srcId="{1B69E5E9-AB0F-4426-A42A-E5DF62020B90}" destId="{09CC2377-A0DC-46A0-A453-9B404A00563E}" srcOrd="3" destOrd="0" parTransId="{AD14292F-5365-4997-8486-F9B34A5D0631}" sibTransId="{0C5C9E7B-0B50-4EE0-98D3-71E6F5CA74BC}"/>
    <dgm:cxn modelId="{4A16E9A6-322E-461B-824C-8F2677696EFB}" srcId="{36E9A9A8-91E5-4FC5-BDB5-ACFA1FC4B561}" destId="{1B69E5E9-AB0F-4426-A42A-E5DF62020B90}" srcOrd="0" destOrd="0" parTransId="{C5236DFB-6F35-4B30-B918-36FBCCF25AC4}" sibTransId="{3BEE198B-B07F-4A5D-9A74-1606F7F75E10}"/>
    <dgm:cxn modelId="{1E501CA9-EA67-4944-B4EB-967CB3E7D987}" type="presOf" srcId="{49528900-2019-483C-A25D-F7502781CF7D}" destId="{534158B6-301A-40D0-81CF-A63D07FA9140}" srcOrd="1" destOrd="0" presId="urn:microsoft.com/office/officeart/2005/8/layout/matrix1"/>
    <dgm:cxn modelId="{15E276AE-65C8-45F8-AA22-C9167BEAAFD7}" type="presOf" srcId="{36E9A9A8-91E5-4FC5-BDB5-ACFA1FC4B561}" destId="{E4E9CE64-1A9A-42F4-A595-5CF66BD47CBD}" srcOrd="0" destOrd="0" presId="urn:microsoft.com/office/officeart/2005/8/layout/matrix1"/>
    <dgm:cxn modelId="{870F0ED9-91AF-42C7-9D36-0AA718683D0B}" type="presOf" srcId="{5BCBED17-9B45-4989-B332-9A9DDC5AA4F4}" destId="{2C774E9E-F48C-49E5-82EF-8468BA79D11C}" srcOrd="1" destOrd="0" presId="urn:microsoft.com/office/officeart/2005/8/layout/matrix1"/>
    <dgm:cxn modelId="{657147EB-5F61-4456-9947-ADAC0229D308}" type="presOf" srcId="{09CC2377-A0DC-46A0-A453-9B404A00563E}" destId="{F1471807-EC4A-4D08-B50B-BC09E986F882}" srcOrd="0" destOrd="0" presId="urn:microsoft.com/office/officeart/2005/8/layout/matrix1"/>
    <dgm:cxn modelId="{862F13EE-E6F5-40AC-8DA4-64A5C7E67353}" type="presOf" srcId="{506C1D55-0950-42EF-B74E-17050BC446FF}" destId="{93A9E20B-1041-4777-A2B1-D31B11583B98}" srcOrd="0" destOrd="0" presId="urn:microsoft.com/office/officeart/2005/8/layout/matrix1"/>
    <dgm:cxn modelId="{70EEC4AE-8D6F-4570-BE61-F77B551C1A28}" type="presParOf" srcId="{E4E9CE64-1A9A-42F4-A595-5CF66BD47CBD}" destId="{B5F00D55-AB21-49CF-8CFA-381E952C8D9D}" srcOrd="0" destOrd="0" presId="urn:microsoft.com/office/officeart/2005/8/layout/matrix1"/>
    <dgm:cxn modelId="{7AFEA14A-7E0A-4258-B6E7-9178EE3ABF1A}" type="presParOf" srcId="{B5F00D55-AB21-49CF-8CFA-381E952C8D9D}" destId="{7F1D742C-EB43-4AE0-A7EC-FB7F957DFE6B}" srcOrd="0" destOrd="0" presId="urn:microsoft.com/office/officeart/2005/8/layout/matrix1"/>
    <dgm:cxn modelId="{97867A85-879B-4A63-9B7C-3E5BD34C4CD8}" type="presParOf" srcId="{B5F00D55-AB21-49CF-8CFA-381E952C8D9D}" destId="{2C774E9E-F48C-49E5-82EF-8468BA79D11C}" srcOrd="1" destOrd="0" presId="urn:microsoft.com/office/officeart/2005/8/layout/matrix1"/>
    <dgm:cxn modelId="{4A013A50-77ED-4C60-8C78-F5437CC5E6E4}" type="presParOf" srcId="{B5F00D55-AB21-49CF-8CFA-381E952C8D9D}" destId="{93A9E20B-1041-4777-A2B1-D31B11583B98}" srcOrd="2" destOrd="0" presId="urn:microsoft.com/office/officeart/2005/8/layout/matrix1"/>
    <dgm:cxn modelId="{AD76E33B-5D59-4F0C-9F96-D767CD92D285}" type="presParOf" srcId="{B5F00D55-AB21-49CF-8CFA-381E952C8D9D}" destId="{7EC12840-78C3-42E5-B2D1-55451A6C7316}" srcOrd="3" destOrd="0" presId="urn:microsoft.com/office/officeart/2005/8/layout/matrix1"/>
    <dgm:cxn modelId="{8A8B550E-8AD4-4634-A57E-57BDD2CCDD57}" type="presParOf" srcId="{B5F00D55-AB21-49CF-8CFA-381E952C8D9D}" destId="{79F55135-BB93-4536-8B65-DEB263C68DE2}" srcOrd="4" destOrd="0" presId="urn:microsoft.com/office/officeart/2005/8/layout/matrix1"/>
    <dgm:cxn modelId="{71A9EF10-DD3E-4D83-BA52-AB4AE37D6F69}" type="presParOf" srcId="{B5F00D55-AB21-49CF-8CFA-381E952C8D9D}" destId="{534158B6-301A-40D0-81CF-A63D07FA9140}" srcOrd="5" destOrd="0" presId="urn:microsoft.com/office/officeart/2005/8/layout/matrix1"/>
    <dgm:cxn modelId="{903A8127-ACBA-4B63-AA36-32F163E20A81}" type="presParOf" srcId="{B5F00D55-AB21-49CF-8CFA-381E952C8D9D}" destId="{F1471807-EC4A-4D08-B50B-BC09E986F882}" srcOrd="6" destOrd="0" presId="urn:microsoft.com/office/officeart/2005/8/layout/matrix1"/>
    <dgm:cxn modelId="{2FC10421-594C-4E90-B656-FBBB26A1BA02}" type="presParOf" srcId="{B5F00D55-AB21-49CF-8CFA-381E952C8D9D}" destId="{7E033077-9BEF-4874-8009-3888736B35F1}" srcOrd="7" destOrd="0" presId="urn:microsoft.com/office/officeart/2005/8/layout/matrix1"/>
    <dgm:cxn modelId="{4757A413-BE05-4499-9FD6-17D5A716216C}" type="presParOf" srcId="{E4E9CE64-1A9A-42F4-A595-5CF66BD47CBD}" destId="{33E0254F-8A09-4DAF-BB0D-DE3B5E6CCB9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BE883C-C59A-4C3F-9EC7-002300802F7B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FC1D166A-954B-459C-A0E1-8BF9228BFE00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b="1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Soft Skills </a:t>
          </a:r>
        </a:p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To Prepare you to Understand Communicate, Negotiate more Effectively</a:t>
          </a:r>
          <a:endParaRPr lang="en-IN" dirty="0">
            <a:solidFill>
              <a:schemeClr val="tx1"/>
            </a:solidFill>
          </a:endParaRPr>
        </a:p>
      </dgm:t>
    </dgm:pt>
    <dgm:pt modelId="{A9614F15-591B-4DAC-B197-A75ECE962F12}" type="parTrans" cxnId="{FDC1B95F-5376-4DE5-A55D-CE204E02883F}">
      <dgm:prSet/>
      <dgm:spPr/>
      <dgm:t>
        <a:bodyPr/>
        <a:lstStyle/>
        <a:p>
          <a:endParaRPr lang="en-IN"/>
        </a:p>
      </dgm:t>
    </dgm:pt>
    <dgm:pt modelId="{FF056352-3B47-4A61-9A54-F959491FA5D7}" type="sibTrans" cxnId="{FDC1B95F-5376-4DE5-A55D-CE204E02883F}">
      <dgm:prSet/>
      <dgm:spPr/>
      <dgm:t>
        <a:bodyPr/>
        <a:lstStyle/>
        <a:p>
          <a:endParaRPr lang="en-IN"/>
        </a:p>
      </dgm:t>
    </dgm:pt>
    <dgm:pt modelId="{5EB01E41-691C-4F8D-A5C3-FEF582F0DC85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b="1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Technology  Skills </a:t>
          </a:r>
        </a:p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To Understand Computers and Technology and use it to manage &amp; optimize your Time Effectively</a:t>
          </a:r>
          <a:endParaRPr lang="en-IN" dirty="0">
            <a:solidFill>
              <a:schemeClr val="tx1"/>
            </a:solidFill>
          </a:endParaRPr>
        </a:p>
      </dgm:t>
    </dgm:pt>
    <dgm:pt modelId="{83884084-5157-41C6-9C56-9FD5A777ED8E}" type="parTrans" cxnId="{D2B84F0F-682D-44E9-A22A-EA398C62ADE9}">
      <dgm:prSet/>
      <dgm:spPr/>
      <dgm:t>
        <a:bodyPr/>
        <a:lstStyle/>
        <a:p>
          <a:endParaRPr lang="en-IN"/>
        </a:p>
      </dgm:t>
    </dgm:pt>
    <dgm:pt modelId="{8FCE32C3-9B03-45A3-9324-2B8BDAF9E0B1}" type="sibTrans" cxnId="{D2B84F0F-682D-44E9-A22A-EA398C62ADE9}">
      <dgm:prSet/>
      <dgm:spPr/>
      <dgm:t>
        <a:bodyPr/>
        <a:lstStyle/>
        <a:p>
          <a:endParaRPr lang="en-IN"/>
        </a:p>
      </dgm:t>
    </dgm:pt>
    <dgm:pt modelId="{9AD4081D-D49E-4F6E-B5AE-770FCE2A87DE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b="1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English Language Learning</a:t>
          </a:r>
        </a:p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cs typeface="Times New Roman" panose="02020603050405020304" pitchFamily="18" charset="0"/>
            </a:rPr>
            <a:t>To Learn and Use the Language to Grow around the World</a:t>
          </a:r>
          <a:endParaRPr lang="en-IN" dirty="0">
            <a:solidFill>
              <a:schemeClr val="tx1"/>
            </a:solidFill>
          </a:endParaRPr>
        </a:p>
      </dgm:t>
    </dgm:pt>
    <dgm:pt modelId="{4B5F5070-1BCE-4D4C-8F63-D92377CF2523}" type="parTrans" cxnId="{58B2E92E-BD0D-40D7-B949-53E7495AC581}">
      <dgm:prSet/>
      <dgm:spPr/>
      <dgm:t>
        <a:bodyPr/>
        <a:lstStyle/>
        <a:p>
          <a:endParaRPr lang="en-IN"/>
        </a:p>
      </dgm:t>
    </dgm:pt>
    <dgm:pt modelId="{A43B2826-D7D7-4701-B878-2F84B8F96B6D}" type="sibTrans" cxnId="{58B2E92E-BD0D-40D7-B949-53E7495AC581}">
      <dgm:prSet/>
      <dgm:spPr/>
      <dgm:t>
        <a:bodyPr/>
        <a:lstStyle/>
        <a:p>
          <a:endParaRPr lang="en-IN"/>
        </a:p>
      </dgm:t>
    </dgm:pt>
    <dgm:pt modelId="{31CC57C9-46C5-4F82-8431-49E7B05494A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b="1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Professional Courses</a:t>
          </a:r>
        </a:p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cs typeface="Times New Roman" panose="02020603050405020304" pitchFamily="18" charset="0"/>
            </a:rPr>
            <a:t>To Reach and Exceed your Career goals, whatever they may be</a:t>
          </a:r>
          <a:endParaRPr lang="en-IN" dirty="0">
            <a:solidFill>
              <a:schemeClr val="tx1"/>
            </a:solidFill>
          </a:endParaRPr>
        </a:p>
      </dgm:t>
    </dgm:pt>
    <dgm:pt modelId="{D8ADBC3A-88AF-4CDC-A795-B01A6533DEFE}" type="parTrans" cxnId="{1E26DD40-8480-412D-BA10-FAF9F61E27F6}">
      <dgm:prSet/>
      <dgm:spPr/>
      <dgm:t>
        <a:bodyPr/>
        <a:lstStyle/>
        <a:p>
          <a:endParaRPr lang="en-IN"/>
        </a:p>
      </dgm:t>
    </dgm:pt>
    <dgm:pt modelId="{59A78322-D485-4A88-9E39-669165A06ED4}" type="sibTrans" cxnId="{1E26DD40-8480-412D-BA10-FAF9F61E27F6}">
      <dgm:prSet/>
      <dgm:spPr/>
      <dgm:t>
        <a:bodyPr/>
        <a:lstStyle/>
        <a:p>
          <a:endParaRPr lang="en-IN"/>
        </a:p>
      </dgm:t>
    </dgm:pt>
    <dgm:pt modelId="{33AA39E0-305F-4A2D-94CF-0B9BD8CF0ABE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b="1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Testing Centre</a:t>
          </a:r>
        </a:p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cs typeface="Times New Roman" panose="02020603050405020304" pitchFamily="18" charset="0"/>
            </a:rPr>
            <a:t>To Test and Improve Your Knowledge and Brain Activity</a:t>
          </a:r>
          <a:endParaRPr lang="en-IN" dirty="0">
            <a:solidFill>
              <a:schemeClr val="tx1"/>
            </a:solidFill>
          </a:endParaRPr>
        </a:p>
      </dgm:t>
    </dgm:pt>
    <dgm:pt modelId="{8725B6D0-BC22-43A0-B9CD-D5259F3D0A2E}" type="parTrans" cxnId="{ED037191-4C72-4AED-9B31-579D5EED4A1C}">
      <dgm:prSet/>
      <dgm:spPr/>
      <dgm:t>
        <a:bodyPr/>
        <a:lstStyle/>
        <a:p>
          <a:endParaRPr lang="en-IN"/>
        </a:p>
      </dgm:t>
    </dgm:pt>
    <dgm:pt modelId="{9AFFBA34-120C-4C0A-929F-A2A7CBA33D0E}" type="sibTrans" cxnId="{ED037191-4C72-4AED-9B31-579D5EED4A1C}">
      <dgm:prSet/>
      <dgm:spPr/>
      <dgm:t>
        <a:bodyPr/>
        <a:lstStyle/>
        <a:p>
          <a:endParaRPr lang="en-IN"/>
        </a:p>
      </dgm:t>
    </dgm:pt>
    <dgm:pt modelId="{93BB8807-7565-48C0-9DCF-68174462944D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b="1" dirty="0">
              <a:solidFill>
                <a:schemeClr val="tx1"/>
              </a:solidFill>
            </a:rPr>
            <a:t>Resource Centre</a:t>
          </a:r>
        </a:p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</a:rPr>
            <a:t>Your access to General Contracts, Laws, Test papers, e-Books, Stories, Activities, Ideas for All Round Development</a:t>
          </a:r>
        </a:p>
      </dgm:t>
    </dgm:pt>
    <dgm:pt modelId="{4EED62AE-7FA1-4CC0-8A57-DE7582D41A0B}" type="parTrans" cxnId="{9C2A0720-84EA-4650-A438-FC0AC65A46B0}">
      <dgm:prSet/>
      <dgm:spPr/>
      <dgm:t>
        <a:bodyPr/>
        <a:lstStyle/>
        <a:p>
          <a:endParaRPr lang="en-US"/>
        </a:p>
      </dgm:t>
    </dgm:pt>
    <dgm:pt modelId="{97E8099E-61E2-4ADC-BF1A-CCEFE206B24E}" type="sibTrans" cxnId="{9C2A0720-84EA-4650-A438-FC0AC65A46B0}">
      <dgm:prSet/>
      <dgm:spPr/>
      <dgm:t>
        <a:bodyPr/>
        <a:lstStyle/>
        <a:p>
          <a:endParaRPr lang="en-US"/>
        </a:p>
      </dgm:t>
    </dgm:pt>
    <dgm:pt modelId="{81846BA4-08A8-431E-A864-827DEE5DC0B5}" type="pres">
      <dgm:prSet presAssocID="{36BE883C-C59A-4C3F-9EC7-002300802F7B}" presName="Name0" presStyleCnt="0">
        <dgm:presLayoutVars>
          <dgm:dir/>
          <dgm:resizeHandles val="exact"/>
        </dgm:presLayoutVars>
      </dgm:prSet>
      <dgm:spPr/>
    </dgm:pt>
    <dgm:pt modelId="{9E76B755-0581-4AB8-B872-F3F164268D2D}" type="pres">
      <dgm:prSet presAssocID="{36BE883C-C59A-4C3F-9EC7-002300802F7B}" presName="bkgdShp" presStyleLbl="alignAccFollowNode1" presStyleIdx="0" presStyleCnt="1"/>
      <dgm:spPr>
        <a:solidFill>
          <a:schemeClr val="accent2">
            <a:lumMod val="40000"/>
            <a:lumOff val="60000"/>
          </a:schemeClr>
        </a:solidFill>
      </dgm:spPr>
    </dgm:pt>
    <dgm:pt modelId="{E58AE598-9417-4A9D-9912-2EFABE332387}" type="pres">
      <dgm:prSet presAssocID="{36BE883C-C59A-4C3F-9EC7-002300802F7B}" presName="linComp" presStyleCnt="0"/>
      <dgm:spPr/>
    </dgm:pt>
    <dgm:pt modelId="{B3FA5561-DF8C-4313-8033-249491E1042F}" type="pres">
      <dgm:prSet presAssocID="{FC1D166A-954B-459C-A0E1-8BF9228BFE00}" presName="compNode" presStyleCnt="0"/>
      <dgm:spPr/>
    </dgm:pt>
    <dgm:pt modelId="{0994D290-DF6A-46FE-AA46-2D47835EDE8C}" type="pres">
      <dgm:prSet presAssocID="{FC1D166A-954B-459C-A0E1-8BF9228BFE00}" presName="node" presStyleLbl="node1" presStyleIdx="0" presStyleCnt="6">
        <dgm:presLayoutVars>
          <dgm:bulletEnabled val="1"/>
        </dgm:presLayoutVars>
      </dgm:prSet>
      <dgm:spPr/>
    </dgm:pt>
    <dgm:pt modelId="{6F1C49BE-FB09-4A4B-BAAD-477C9BB4B431}" type="pres">
      <dgm:prSet presAssocID="{FC1D166A-954B-459C-A0E1-8BF9228BFE00}" presName="invisiNode" presStyleLbl="node1" presStyleIdx="0" presStyleCnt="6"/>
      <dgm:spPr/>
    </dgm:pt>
    <dgm:pt modelId="{82B04955-25C4-4A02-BCCC-8B7C28C3EFBE}" type="pres">
      <dgm:prSet presAssocID="{FC1D166A-954B-459C-A0E1-8BF9228BFE00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C1A6B459-D3AE-4BAD-A0B4-F810898F5014}" type="pres">
      <dgm:prSet presAssocID="{FF056352-3B47-4A61-9A54-F959491FA5D7}" presName="sibTrans" presStyleLbl="sibTrans2D1" presStyleIdx="0" presStyleCnt="0"/>
      <dgm:spPr/>
    </dgm:pt>
    <dgm:pt modelId="{E3FB86A7-4570-456B-82D5-7B9D98109A99}" type="pres">
      <dgm:prSet presAssocID="{5EB01E41-691C-4F8D-A5C3-FEF582F0DC85}" presName="compNode" presStyleCnt="0"/>
      <dgm:spPr/>
    </dgm:pt>
    <dgm:pt modelId="{19C02DD6-F969-40B2-A7A0-255E2FFF8570}" type="pres">
      <dgm:prSet presAssocID="{5EB01E41-691C-4F8D-A5C3-FEF582F0DC85}" presName="node" presStyleLbl="node1" presStyleIdx="1" presStyleCnt="6">
        <dgm:presLayoutVars>
          <dgm:bulletEnabled val="1"/>
        </dgm:presLayoutVars>
      </dgm:prSet>
      <dgm:spPr/>
    </dgm:pt>
    <dgm:pt modelId="{7D4C61E5-55DE-440F-BB7C-13AB5D088D97}" type="pres">
      <dgm:prSet presAssocID="{5EB01E41-691C-4F8D-A5C3-FEF582F0DC85}" presName="invisiNode" presStyleLbl="node1" presStyleIdx="1" presStyleCnt="6"/>
      <dgm:spPr/>
    </dgm:pt>
    <dgm:pt modelId="{17B67A47-BDD9-4750-AE0D-A432F04440F3}" type="pres">
      <dgm:prSet presAssocID="{5EB01E41-691C-4F8D-A5C3-FEF582F0DC85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003CC6CC-4B0C-4F0F-92F3-B9845681A008}" type="pres">
      <dgm:prSet presAssocID="{8FCE32C3-9B03-45A3-9324-2B8BDAF9E0B1}" presName="sibTrans" presStyleLbl="sibTrans2D1" presStyleIdx="0" presStyleCnt="0"/>
      <dgm:spPr/>
    </dgm:pt>
    <dgm:pt modelId="{0FD249FB-1D88-43F4-9EEC-C6DCE2AF6F96}" type="pres">
      <dgm:prSet presAssocID="{9AD4081D-D49E-4F6E-B5AE-770FCE2A87DE}" presName="compNode" presStyleCnt="0"/>
      <dgm:spPr/>
    </dgm:pt>
    <dgm:pt modelId="{B61ABF99-791D-4538-BEB7-48DB5F342831}" type="pres">
      <dgm:prSet presAssocID="{9AD4081D-D49E-4F6E-B5AE-770FCE2A87DE}" presName="node" presStyleLbl="node1" presStyleIdx="2" presStyleCnt="6">
        <dgm:presLayoutVars>
          <dgm:bulletEnabled val="1"/>
        </dgm:presLayoutVars>
      </dgm:prSet>
      <dgm:spPr/>
    </dgm:pt>
    <dgm:pt modelId="{9A4A4593-8BB9-491B-B7EF-6CEEB982E71C}" type="pres">
      <dgm:prSet presAssocID="{9AD4081D-D49E-4F6E-B5AE-770FCE2A87DE}" presName="invisiNode" presStyleLbl="node1" presStyleIdx="2" presStyleCnt="6"/>
      <dgm:spPr/>
    </dgm:pt>
    <dgm:pt modelId="{7E13EC92-FF34-4924-B07A-8E62B98F70F8}" type="pres">
      <dgm:prSet presAssocID="{9AD4081D-D49E-4F6E-B5AE-770FCE2A87DE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F584FC38-110E-409C-884D-0D2A2DDD626C}" type="pres">
      <dgm:prSet presAssocID="{A43B2826-D7D7-4701-B878-2F84B8F96B6D}" presName="sibTrans" presStyleLbl="sibTrans2D1" presStyleIdx="0" presStyleCnt="0"/>
      <dgm:spPr/>
    </dgm:pt>
    <dgm:pt modelId="{44AC524D-D161-41A1-BDE7-DF80D8BB126D}" type="pres">
      <dgm:prSet presAssocID="{31CC57C9-46C5-4F82-8431-49E7B05494AF}" presName="compNode" presStyleCnt="0"/>
      <dgm:spPr/>
    </dgm:pt>
    <dgm:pt modelId="{A1CEF634-A903-47F6-925A-1A15F75E23E2}" type="pres">
      <dgm:prSet presAssocID="{31CC57C9-46C5-4F82-8431-49E7B05494AF}" presName="node" presStyleLbl="node1" presStyleIdx="3" presStyleCnt="6">
        <dgm:presLayoutVars>
          <dgm:bulletEnabled val="1"/>
        </dgm:presLayoutVars>
      </dgm:prSet>
      <dgm:spPr/>
    </dgm:pt>
    <dgm:pt modelId="{ADDBD6DA-3E01-4BBD-89CD-6EFF9B22DD85}" type="pres">
      <dgm:prSet presAssocID="{31CC57C9-46C5-4F82-8431-49E7B05494AF}" presName="invisiNode" presStyleLbl="node1" presStyleIdx="3" presStyleCnt="6"/>
      <dgm:spPr/>
    </dgm:pt>
    <dgm:pt modelId="{27E4ED57-AE87-4346-B9A3-19AF0C4A7DFA}" type="pres">
      <dgm:prSet presAssocID="{31CC57C9-46C5-4F82-8431-49E7B05494AF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B1C58116-C262-431D-A53D-6A8E60278D77}" type="pres">
      <dgm:prSet presAssocID="{59A78322-D485-4A88-9E39-669165A06ED4}" presName="sibTrans" presStyleLbl="sibTrans2D1" presStyleIdx="0" presStyleCnt="0"/>
      <dgm:spPr/>
    </dgm:pt>
    <dgm:pt modelId="{888B6B8E-C3D8-4507-B959-5005C20C4AFD}" type="pres">
      <dgm:prSet presAssocID="{33AA39E0-305F-4A2D-94CF-0B9BD8CF0ABE}" presName="compNode" presStyleCnt="0"/>
      <dgm:spPr/>
    </dgm:pt>
    <dgm:pt modelId="{6E702D4A-7533-4F0F-A2B1-AD95C243F11D}" type="pres">
      <dgm:prSet presAssocID="{33AA39E0-305F-4A2D-94CF-0B9BD8CF0ABE}" presName="node" presStyleLbl="node1" presStyleIdx="4" presStyleCnt="6">
        <dgm:presLayoutVars>
          <dgm:bulletEnabled val="1"/>
        </dgm:presLayoutVars>
      </dgm:prSet>
      <dgm:spPr/>
    </dgm:pt>
    <dgm:pt modelId="{CC133E18-5F7F-4797-969C-C1D3FC824735}" type="pres">
      <dgm:prSet presAssocID="{33AA39E0-305F-4A2D-94CF-0B9BD8CF0ABE}" presName="invisiNode" presStyleLbl="node1" presStyleIdx="4" presStyleCnt="6"/>
      <dgm:spPr/>
    </dgm:pt>
    <dgm:pt modelId="{8EA26F33-6AED-401E-9C0C-7D5C1BA2ED95}" type="pres">
      <dgm:prSet presAssocID="{33AA39E0-305F-4A2D-94CF-0B9BD8CF0ABE}" presName="imagNode" presStyleLbl="fgImgPlace1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F89618F-9DD8-44E6-BD6E-94DE5FEAA63D}" type="pres">
      <dgm:prSet presAssocID="{9AFFBA34-120C-4C0A-929F-A2A7CBA33D0E}" presName="sibTrans" presStyleLbl="sibTrans2D1" presStyleIdx="0" presStyleCnt="0"/>
      <dgm:spPr/>
    </dgm:pt>
    <dgm:pt modelId="{236433C6-F624-4EAA-9534-CDE23A662559}" type="pres">
      <dgm:prSet presAssocID="{93BB8807-7565-48C0-9DCF-68174462944D}" presName="compNode" presStyleCnt="0"/>
      <dgm:spPr/>
    </dgm:pt>
    <dgm:pt modelId="{AA41E534-BF4B-4255-92A8-5E93C4C3E301}" type="pres">
      <dgm:prSet presAssocID="{93BB8807-7565-48C0-9DCF-68174462944D}" presName="node" presStyleLbl="node1" presStyleIdx="5" presStyleCnt="6">
        <dgm:presLayoutVars>
          <dgm:bulletEnabled val="1"/>
        </dgm:presLayoutVars>
      </dgm:prSet>
      <dgm:spPr/>
    </dgm:pt>
    <dgm:pt modelId="{2155AEAC-1584-4CDF-8B5C-5376FCFC32DF}" type="pres">
      <dgm:prSet presAssocID="{93BB8807-7565-48C0-9DCF-68174462944D}" presName="invisiNode" presStyleLbl="node1" presStyleIdx="5" presStyleCnt="6"/>
      <dgm:spPr/>
    </dgm:pt>
    <dgm:pt modelId="{721F4228-213A-420D-A23B-40EFFEDDCD68}" type="pres">
      <dgm:prSet presAssocID="{93BB8807-7565-48C0-9DCF-68174462944D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</dgm:ptLst>
  <dgm:cxnLst>
    <dgm:cxn modelId="{89EFAB02-C4B8-407A-B627-C940D522461C}" type="presOf" srcId="{36BE883C-C59A-4C3F-9EC7-002300802F7B}" destId="{81846BA4-08A8-431E-A864-827DEE5DC0B5}" srcOrd="0" destOrd="0" presId="urn:microsoft.com/office/officeart/2005/8/layout/pList2"/>
    <dgm:cxn modelId="{D2B84F0F-682D-44E9-A22A-EA398C62ADE9}" srcId="{36BE883C-C59A-4C3F-9EC7-002300802F7B}" destId="{5EB01E41-691C-4F8D-A5C3-FEF582F0DC85}" srcOrd="1" destOrd="0" parTransId="{83884084-5157-41C6-9C56-9FD5A777ED8E}" sibTransId="{8FCE32C3-9B03-45A3-9324-2B8BDAF9E0B1}"/>
    <dgm:cxn modelId="{75F47914-C6FC-427A-88BE-D2CADD0D97A5}" type="presOf" srcId="{33AA39E0-305F-4A2D-94CF-0B9BD8CF0ABE}" destId="{6E702D4A-7533-4F0F-A2B1-AD95C243F11D}" srcOrd="0" destOrd="0" presId="urn:microsoft.com/office/officeart/2005/8/layout/pList2"/>
    <dgm:cxn modelId="{68E5D91F-6CCB-4DFA-9F8E-39877BAF415E}" type="presOf" srcId="{8FCE32C3-9B03-45A3-9324-2B8BDAF9E0B1}" destId="{003CC6CC-4B0C-4F0F-92F3-B9845681A008}" srcOrd="0" destOrd="0" presId="urn:microsoft.com/office/officeart/2005/8/layout/pList2"/>
    <dgm:cxn modelId="{9C2A0720-84EA-4650-A438-FC0AC65A46B0}" srcId="{36BE883C-C59A-4C3F-9EC7-002300802F7B}" destId="{93BB8807-7565-48C0-9DCF-68174462944D}" srcOrd="5" destOrd="0" parTransId="{4EED62AE-7FA1-4CC0-8A57-DE7582D41A0B}" sibTransId="{97E8099E-61E2-4ADC-BF1A-CCEFE206B24E}"/>
    <dgm:cxn modelId="{1C4AA126-00A0-440F-B4B2-07C3147C14EE}" type="presOf" srcId="{FC1D166A-954B-459C-A0E1-8BF9228BFE00}" destId="{0994D290-DF6A-46FE-AA46-2D47835EDE8C}" srcOrd="0" destOrd="0" presId="urn:microsoft.com/office/officeart/2005/8/layout/pList2"/>
    <dgm:cxn modelId="{58B2E92E-BD0D-40D7-B949-53E7495AC581}" srcId="{36BE883C-C59A-4C3F-9EC7-002300802F7B}" destId="{9AD4081D-D49E-4F6E-B5AE-770FCE2A87DE}" srcOrd="2" destOrd="0" parTransId="{4B5F5070-1BCE-4D4C-8F63-D92377CF2523}" sibTransId="{A43B2826-D7D7-4701-B878-2F84B8F96B6D}"/>
    <dgm:cxn modelId="{E097BB36-E03F-4812-8AAE-E378824C68B0}" type="presOf" srcId="{5EB01E41-691C-4F8D-A5C3-FEF582F0DC85}" destId="{19C02DD6-F969-40B2-A7A0-255E2FFF8570}" srcOrd="0" destOrd="0" presId="urn:microsoft.com/office/officeart/2005/8/layout/pList2"/>
    <dgm:cxn modelId="{A26EA840-4917-4F75-A768-580F387B9076}" type="presOf" srcId="{59A78322-D485-4A88-9E39-669165A06ED4}" destId="{B1C58116-C262-431D-A53D-6A8E60278D77}" srcOrd="0" destOrd="0" presId="urn:microsoft.com/office/officeart/2005/8/layout/pList2"/>
    <dgm:cxn modelId="{1E26DD40-8480-412D-BA10-FAF9F61E27F6}" srcId="{36BE883C-C59A-4C3F-9EC7-002300802F7B}" destId="{31CC57C9-46C5-4F82-8431-49E7B05494AF}" srcOrd="3" destOrd="0" parTransId="{D8ADBC3A-88AF-4CDC-A795-B01A6533DEFE}" sibTransId="{59A78322-D485-4A88-9E39-669165A06ED4}"/>
    <dgm:cxn modelId="{FDC1B95F-5376-4DE5-A55D-CE204E02883F}" srcId="{36BE883C-C59A-4C3F-9EC7-002300802F7B}" destId="{FC1D166A-954B-459C-A0E1-8BF9228BFE00}" srcOrd="0" destOrd="0" parTransId="{A9614F15-591B-4DAC-B197-A75ECE962F12}" sibTransId="{FF056352-3B47-4A61-9A54-F959491FA5D7}"/>
    <dgm:cxn modelId="{30881879-FBB6-460B-8890-1B61E365C7D5}" type="presOf" srcId="{A43B2826-D7D7-4701-B878-2F84B8F96B6D}" destId="{F584FC38-110E-409C-884D-0D2A2DDD626C}" srcOrd="0" destOrd="0" presId="urn:microsoft.com/office/officeart/2005/8/layout/pList2"/>
    <dgm:cxn modelId="{ED037191-4C72-4AED-9B31-579D5EED4A1C}" srcId="{36BE883C-C59A-4C3F-9EC7-002300802F7B}" destId="{33AA39E0-305F-4A2D-94CF-0B9BD8CF0ABE}" srcOrd="4" destOrd="0" parTransId="{8725B6D0-BC22-43A0-B9CD-D5259F3D0A2E}" sibTransId="{9AFFBA34-120C-4C0A-929F-A2A7CBA33D0E}"/>
    <dgm:cxn modelId="{77FEFC92-9D78-4FCC-A2F4-F12DCB70E73D}" type="presOf" srcId="{31CC57C9-46C5-4F82-8431-49E7B05494AF}" destId="{A1CEF634-A903-47F6-925A-1A15F75E23E2}" srcOrd="0" destOrd="0" presId="urn:microsoft.com/office/officeart/2005/8/layout/pList2"/>
    <dgm:cxn modelId="{B33F7DA4-FE10-4135-9A09-32735AED9143}" type="presOf" srcId="{93BB8807-7565-48C0-9DCF-68174462944D}" destId="{AA41E534-BF4B-4255-92A8-5E93C4C3E301}" srcOrd="0" destOrd="0" presId="urn:microsoft.com/office/officeart/2005/8/layout/pList2"/>
    <dgm:cxn modelId="{90EB40D4-ACD9-44EE-9A16-1836532C4211}" type="presOf" srcId="{9AD4081D-D49E-4F6E-B5AE-770FCE2A87DE}" destId="{B61ABF99-791D-4538-BEB7-48DB5F342831}" srcOrd="0" destOrd="0" presId="urn:microsoft.com/office/officeart/2005/8/layout/pList2"/>
    <dgm:cxn modelId="{F9EDCDE0-0916-4E1E-B6DF-894E902F3054}" type="presOf" srcId="{9AFFBA34-120C-4C0A-929F-A2A7CBA33D0E}" destId="{AF89618F-9DD8-44E6-BD6E-94DE5FEAA63D}" srcOrd="0" destOrd="0" presId="urn:microsoft.com/office/officeart/2005/8/layout/pList2"/>
    <dgm:cxn modelId="{181D02FB-D1D6-4B22-8D15-D78646BA34ED}" type="presOf" srcId="{FF056352-3B47-4A61-9A54-F959491FA5D7}" destId="{C1A6B459-D3AE-4BAD-A0B4-F810898F5014}" srcOrd="0" destOrd="0" presId="urn:microsoft.com/office/officeart/2005/8/layout/pList2"/>
    <dgm:cxn modelId="{0DB49F5D-81D9-43C0-80D0-1AD29873AA45}" type="presParOf" srcId="{81846BA4-08A8-431E-A864-827DEE5DC0B5}" destId="{9E76B755-0581-4AB8-B872-F3F164268D2D}" srcOrd="0" destOrd="0" presId="urn:microsoft.com/office/officeart/2005/8/layout/pList2"/>
    <dgm:cxn modelId="{EB00F471-DCDC-4E4E-8885-2DB660CBBBD6}" type="presParOf" srcId="{81846BA4-08A8-431E-A864-827DEE5DC0B5}" destId="{E58AE598-9417-4A9D-9912-2EFABE332387}" srcOrd="1" destOrd="0" presId="urn:microsoft.com/office/officeart/2005/8/layout/pList2"/>
    <dgm:cxn modelId="{701B87F5-A1D2-44E0-82C3-D912304239A4}" type="presParOf" srcId="{E58AE598-9417-4A9D-9912-2EFABE332387}" destId="{B3FA5561-DF8C-4313-8033-249491E1042F}" srcOrd="0" destOrd="0" presId="urn:microsoft.com/office/officeart/2005/8/layout/pList2"/>
    <dgm:cxn modelId="{6B4BD38D-2193-4B31-A5FF-8151B99ACE1D}" type="presParOf" srcId="{B3FA5561-DF8C-4313-8033-249491E1042F}" destId="{0994D290-DF6A-46FE-AA46-2D47835EDE8C}" srcOrd="0" destOrd="0" presId="urn:microsoft.com/office/officeart/2005/8/layout/pList2"/>
    <dgm:cxn modelId="{269A0E12-C3A7-4267-BE11-A90D18D129EF}" type="presParOf" srcId="{B3FA5561-DF8C-4313-8033-249491E1042F}" destId="{6F1C49BE-FB09-4A4B-BAAD-477C9BB4B431}" srcOrd="1" destOrd="0" presId="urn:microsoft.com/office/officeart/2005/8/layout/pList2"/>
    <dgm:cxn modelId="{2D430E88-F230-4BE5-BAA6-C7292C2916A9}" type="presParOf" srcId="{B3FA5561-DF8C-4313-8033-249491E1042F}" destId="{82B04955-25C4-4A02-BCCC-8B7C28C3EFBE}" srcOrd="2" destOrd="0" presId="urn:microsoft.com/office/officeart/2005/8/layout/pList2"/>
    <dgm:cxn modelId="{0FA7920B-D7B2-4466-BD8E-8EDC3BEF9CA3}" type="presParOf" srcId="{E58AE598-9417-4A9D-9912-2EFABE332387}" destId="{C1A6B459-D3AE-4BAD-A0B4-F810898F5014}" srcOrd="1" destOrd="0" presId="urn:microsoft.com/office/officeart/2005/8/layout/pList2"/>
    <dgm:cxn modelId="{7E48D1CA-AB1B-418F-B0BF-BF2A0063A6FE}" type="presParOf" srcId="{E58AE598-9417-4A9D-9912-2EFABE332387}" destId="{E3FB86A7-4570-456B-82D5-7B9D98109A99}" srcOrd="2" destOrd="0" presId="urn:microsoft.com/office/officeart/2005/8/layout/pList2"/>
    <dgm:cxn modelId="{EB3B283C-8982-49D7-9CD4-2BF9ABD07ABE}" type="presParOf" srcId="{E3FB86A7-4570-456B-82D5-7B9D98109A99}" destId="{19C02DD6-F969-40B2-A7A0-255E2FFF8570}" srcOrd="0" destOrd="0" presId="urn:microsoft.com/office/officeart/2005/8/layout/pList2"/>
    <dgm:cxn modelId="{5BA6A0E8-1398-4DBE-80A5-8251E2849E4E}" type="presParOf" srcId="{E3FB86A7-4570-456B-82D5-7B9D98109A99}" destId="{7D4C61E5-55DE-440F-BB7C-13AB5D088D97}" srcOrd="1" destOrd="0" presId="urn:microsoft.com/office/officeart/2005/8/layout/pList2"/>
    <dgm:cxn modelId="{B7E1BE20-99D5-4CD2-9863-8A4A0C334F67}" type="presParOf" srcId="{E3FB86A7-4570-456B-82D5-7B9D98109A99}" destId="{17B67A47-BDD9-4750-AE0D-A432F04440F3}" srcOrd="2" destOrd="0" presId="urn:microsoft.com/office/officeart/2005/8/layout/pList2"/>
    <dgm:cxn modelId="{906E79FE-F2EB-44D5-969B-D74D5B0E7F63}" type="presParOf" srcId="{E58AE598-9417-4A9D-9912-2EFABE332387}" destId="{003CC6CC-4B0C-4F0F-92F3-B9845681A008}" srcOrd="3" destOrd="0" presId="urn:microsoft.com/office/officeart/2005/8/layout/pList2"/>
    <dgm:cxn modelId="{EB6B47C9-557B-4BBE-A74F-406FC5C329C2}" type="presParOf" srcId="{E58AE598-9417-4A9D-9912-2EFABE332387}" destId="{0FD249FB-1D88-43F4-9EEC-C6DCE2AF6F96}" srcOrd="4" destOrd="0" presId="urn:microsoft.com/office/officeart/2005/8/layout/pList2"/>
    <dgm:cxn modelId="{B3476693-C3D1-4958-B95F-A1EE5159E4C4}" type="presParOf" srcId="{0FD249FB-1D88-43F4-9EEC-C6DCE2AF6F96}" destId="{B61ABF99-791D-4538-BEB7-48DB5F342831}" srcOrd="0" destOrd="0" presId="urn:microsoft.com/office/officeart/2005/8/layout/pList2"/>
    <dgm:cxn modelId="{B344303B-5901-4EA7-AB6D-C13CE79A7EEC}" type="presParOf" srcId="{0FD249FB-1D88-43F4-9EEC-C6DCE2AF6F96}" destId="{9A4A4593-8BB9-491B-B7EF-6CEEB982E71C}" srcOrd="1" destOrd="0" presId="urn:microsoft.com/office/officeart/2005/8/layout/pList2"/>
    <dgm:cxn modelId="{9297B893-7BEF-434C-91DC-23841C4417D1}" type="presParOf" srcId="{0FD249FB-1D88-43F4-9EEC-C6DCE2AF6F96}" destId="{7E13EC92-FF34-4924-B07A-8E62B98F70F8}" srcOrd="2" destOrd="0" presId="urn:microsoft.com/office/officeart/2005/8/layout/pList2"/>
    <dgm:cxn modelId="{F55402A7-2A9F-45F7-B3A9-E727DF9AF54C}" type="presParOf" srcId="{E58AE598-9417-4A9D-9912-2EFABE332387}" destId="{F584FC38-110E-409C-884D-0D2A2DDD626C}" srcOrd="5" destOrd="0" presId="urn:microsoft.com/office/officeart/2005/8/layout/pList2"/>
    <dgm:cxn modelId="{91C22861-5DDE-47A9-94E5-D430ABD15C8E}" type="presParOf" srcId="{E58AE598-9417-4A9D-9912-2EFABE332387}" destId="{44AC524D-D161-41A1-BDE7-DF80D8BB126D}" srcOrd="6" destOrd="0" presId="urn:microsoft.com/office/officeart/2005/8/layout/pList2"/>
    <dgm:cxn modelId="{F91B582C-7D89-4D2D-AF12-9D8B09CA5F24}" type="presParOf" srcId="{44AC524D-D161-41A1-BDE7-DF80D8BB126D}" destId="{A1CEF634-A903-47F6-925A-1A15F75E23E2}" srcOrd="0" destOrd="0" presId="urn:microsoft.com/office/officeart/2005/8/layout/pList2"/>
    <dgm:cxn modelId="{8DF04294-ECC0-47A2-8F16-CE3B35AAF295}" type="presParOf" srcId="{44AC524D-D161-41A1-BDE7-DF80D8BB126D}" destId="{ADDBD6DA-3E01-4BBD-89CD-6EFF9B22DD85}" srcOrd="1" destOrd="0" presId="urn:microsoft.com/office/officeart/2005/8/layout/pList2"/>
    <dgm:cxn modelId="{305449AF-0216-47A2-93CC-EE15B34BAA10}" type="presParOf" srcId="{44AC524D-D161-41A1-BDE7-DF80D8BB126D}" destId="{27E4ED57-AE87-4346-B9A3-19AF0C4A7DFA}" srcOrd="2" destOrd="0" presId="urn:microsoft.com/office/officeart/2005/8/layout/pList2"/>
    <dgm:cxn modelId="{8CAB6877-9A82-4DF9-AE40-348E67A6FE35}" type="presParOf" srcId="{E58AE598-9417-4A9D-9912-2EFABE332387}" destId="{B1C58116-C262-431D-A53D-6A8E60278D77}" srcOrd="7" destOrd="0" presId="urn:microsoft.com/office/officeart/2005/8/layout/pList2"/>
    <dgm:cxn modelId="{7235CDAB-85CE-4B64-B349-C0C00AEA85FB}" type="presParOf" srcId="{E58AE598-9417-4A9D-9912-2EFABE332387}" destId="{888B6B8E-C3D8-4507-B959-5005C20C4AFD}" srcOrd="8" destOrd="0" presId="urn:microsoft.com/office/officeart/2005/8/layout/pList2"/>
    <dgm:cxn modelId="{8EE96C4E-617C-486B-BC3D-BF60CE9C0B48}" type="presParOf" srcId="{888B6B8E-C3D8-4507-B959-5005C20C4AFD}" destId="{6E702D4A-7533-4F0F-A2B1-AD95C243F11D}" srcOrd="0" destOrd="0" presId="urn:microsoft.com/office/officeart/2005/8/layout/pList2"/>
    <dgm:cxn modelId="{0001443B-AB4E-4574-BFD8-E78ADDEEAFC7}" type="presParOf" srcId="{888B6B8E-C3D8-4507-B959-5005C20C4AFD}" destId="{CC133E18-5F7F-4797-969C-C1D3FC824735}" srcOrd="1" destOrd="0" presId="urn:microsoft.com/office/officeart/2005/8/layout/pList2"/>
    <dgm:cxn modelId="{71931635-EC87-4224-9C80-871B0A2218EF}" type="presParOf" srcId="{888B6B8E-C3D8-4507-B959-5005C20C4AFD}" destId="{8EA26F33-6AED-401E-9C0C-7D5C1BA2ED95}" srcOrd="2" destOrd="0" presId="urn:microsoft.com/office/officeart/2005/8/layout/pList2"/>
    <dgm:cxn modelId="{EAB38E4B-0620-4A32-A14C-B863D9FB96B8}" type="presParOf" srcId="{E58AE598-9417-4A9D-9912-2EFABE332387}" destId="{AF89618F-9DD8-44E6-BD6E-94DE5FEAA63D}" srcOrd="9" destOrd="0" presId="urn:microsoft.com/office/officeart/2005/8/layout/pList2"/>
    <dgm:cxn modelId="{1302ABFD-F76A-4134-A910-61943C31633D}" type="presParOf" srcId="{E58AE598-9417-4A9D-9912-2EFABE332387}" destId="{236433C6-F624-4EAA-9534-CDE23A662559}" srcOrd="10" destOrd="0" presId="urn:microsoft.com/office/officeart/2005/8/layout/pList2"/>
    <dgm:cxn modelId="{4FD86C87-F105-46E8-94C6-E6FBD61607BD}" type="presParOf" srcId="{236433C6-F624-4EAA-9534-CDE23A662559}" destId="{AA41E534-BF4B-4255-92A8-5E93C4C3E301}" srcOrd="0" destOrd="0" presId="urn:microsoft.com/office/officeart/2005/8/layout/pList2"/>
    <dgm:cxn modelId="{249873DE-4508-45AB-85A3-AE2E2B0F993D}" type="presParOf" srcId="{236433C6-F624-4EAA-9534-CDE23A662559}" destId="{2155AEAC-1584-4CDF-8B5C-5376FCFC32DF}" srcOrd="1" destOrd="0" presId="urn:microsoft.com/office/officeart/2005/8/layout/pList2"/>
    <dgm:cxn modelId="{ABFFF11B-9E02-4C84-BF5B-2BC1D175FB48}" type="presParOf" srcId="{236433C6-F624-4EAA-9534-CDE23A662559}" destId="{721F4228-213A-420D-A23B-40EFFEDDCD6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BE883C-C59A-4C3F-9EC7-002300802F7B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FC1D166A-954B-459C-A0E1-8BF9228BFE00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b="1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Brain Dev.</a:t>
          </a:r>
        </a:p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Fulfils Special Demands of the Growing Body and Development of Brain from 2-16 years</a:t>
          </a:r>
          <a:endParaRPr lang="en-IN" dirty="0">
            <a:solidFill>
              <a:schemeClr val="tx1"/>
            </a:solidFill>
          </a:endParaRPr>
        </a:p>
      </dgm:t>
    </dgm:pt>
    <dgm:pt modelId="{A9614F15-591B-4DAC-B197-A75ECE962F12}" type="parTrans" cxnId="{FDC1B95F-5376-4DE5-A55D-CE204E02883F}">
      <dgm:prSet/>
      <dgm:spPr/>
      <dgm:t>
        <a:bodyPr/>
        <a:lstStyle/>
        <a:p>
          <a:endParaRPr lang="en-IN"/>
        </a:p>
      </dgm:t>
    </dgm:pt>
    <dgm:pt modelId="{FF056352-3B47-4A61-9A54-F959491FA5D7}" type="sibTrans" cxnId="{FDC1B95F-5376-4DE5-A55D-CE204E02883F}">
      <dgm:prSet/>
      <dgm:spPr/>
      <dgm:t>
        <a:bodyPr/>
        <a:lstStyle/>
        <a:p>
          <a:endParaRPr lang="en-IN"/>
        </a:p>
      </dgm:t>
    </dgm:pt>
    <dgm:pt modelId="{5EB01E41-691C-4F8D-A5C3-FEF582F0DC85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</a:t>
          </a:r>
          <a:r>
            <a:rPr lang="en-IN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N" b="1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Immunity, Energy, Stamina and Enhanced </a:t>
          </a: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Awareness for 02-85 years</a:t>
          </a:r>
          <a:endParaRPr lang="en-IN" dirty="0">
            <a:solidFill>
              <a:schemeClr val="tx1"/>
            </a:solidFill>
          </a:endParaRPr>
        </a:p>
      </dgm:t>
    </dgm:pt>
    <dgm:pt modelId="{83884084-5157-41C6-9C56-9FD5A777ED8E}" type="parTrans" cxnId="{D2B84F0F-682D-44E9-A22A-EA398C62ADE9}">
      <dgm:prSet/>
      <dgm:spPr/>
      <dgm:t>
        <a:bodyPr/>
        <a:lstStyle/>
        <a:p>
          <a:endParaRPr lang="en-IN"/>
        </a:p>
      </dgm:t>
    </dgm:pt>
    <dgm:pt modelId="{8FCE32C3-9B03-45A3-9324-2B8BDAF9E0B1}" type="sibTrans" cxnId="{D2B84F0F-682D-44E9-A22A-EA398C62ADE9}">
      <dgm:prSet/>
      <dgm:spPr/>
      <dgm:t>
        <a:bodyPr/>
        <a:lstStyle/>
        <a:p>
          <a:endParaRPr lang="en-IN"/>
        </a:p>
      </dgm:t>
    </dgm:pt>
    <dgm:pt modelId="{9AD4081D-D49E-4F6E-B5AE-770FCE2A87DE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 Immunity, Energy and Stamina for </a:t>
          </a:r>
          <a:r>
            <a:rPr lang="en-IN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Pregnant Women and New Mothers</a:t>
          </a:r>
          <a:endParaRPr lang="en-IN" dirty="0">
            <a:solidFill>
              <a:srgbClr val="C00000"/>
            </a:solidFill>
          </a:endParaRPr>
        </a:p>
      </dgm:t>
    </dgm:pt>
    <dgm:pt modelId="{4B5F5070-1BCE-4D4C-8F63-D92377CF2523}" type="parTrans" cxnId="{58B2E92E-BD0D-40D7-B949-53E7495AC581}">
      <dgm:prSet/>
      <dgm:spPr/>
      <dgm:t>
        <a:bodyPr/>
        <a:lstStyle/>
        <a:p>
          <a:endParaRPr lang="en-IN"/>
        </a:p>
      </dgm:t>
    </dgm:pt>
    <dgm:pt modelId="{A43B2826-D7D7-4701-B878-2F84B8F96B6D}" type="sibTrans" cxnId="{58B2E92E-BD0D-40D7-B949-53E7495AC581}">
      <dgm:prSet/>
      <dgm:spPr/>
      <dgm:t>
        <a:bodyPr/>
        <a:lstStyle/>
        <a:p>
          <a:endParaRPr lang="en-IN"/>
        </a:p>
      </dgm:t>
    </dgm:pt>
    <dgm:pt modelId="{31CC57C9-46C5-4F82-8431-49E7B05494A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</a:t>
          </a:r>
          <a:r>
            <a:rPr lang="en-IN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Tissue Repair, Body Healing, </a:t>
          </a: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faster recovery for patients</a:t>
          </a:r>
          <a:endParaRPr lang="en-IN" dirty="0">
            <a:solidFill>
              <a:schemeClr val="tx1"/>
            </a:solidFill>
          </a:endParaRPr>
        </a:p>
      </dgm:t>
    </dgm:pt>
    <dgm:pt modelId="{D8ADBC3A-88AF-4CDC-A795-B01A6533DEFE}" type="parTrans" cxnId="{1E26DD40-8480-412D-BA10-FAF9F61E27F6}">
      <dgm:prSet/>
      <dgm:spPr/>
      <dgm:t>
        <a:bodyPr/>
        <a:lstStyle/>
        <a:p>
          <a:endParaRPr lang="en-IN"/>
        </a:p>
      </dgm:t>
    </dgm:pt>
    <dgm:pt modelId="{59A78322-D485-4A88-9E39-669165A06ED4}" type="sibTrans" cxnId="{1E26DD40-8480-412D-BA10-FAF9F61E27F6}">
      <dgm:prSet/>
      <dgm:spPr/>
      <dgm:t>
        <a:bodyPr/>
        <a:lstStyle/>
        <a:p>
          <a:endParaRPr lang="en-IN"/>
        </a:p>
      </dgm:t>
    </dgm:pt>
    <dgm:pt modelId="{33AA39E0-305F-4A2D-94CF-0B9BD8CF0ABE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</a:t>
          </a:r>
          <a:r>
            <a:rPr lang="en-IN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Building Muscle, and increasing Stamina </a:t>
          </a:r>
          <a:r>
            <a:rPr lang="en-IN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for training Athletes and Sports person</a:t>
          </a:r>
          <a:endParaRPr lang="en-IN" dirty="0">
            <a:solidFill>
              <a:schemeClr val="tx1"/>
            </a:solidFill>
          </a:endParaRPr>
        </a:p>
      </dgm:t>
    </dgm:pt>
    <dgm:pt modelId="{8725B6D0-BC22-43A0-B9CD-D5259F3D0A2E}" type="parTrans" cxnId="{ED037191-4C72-4AED-9B31-579D5EED4A1C}">
      <dgm:prSet/>
      <dgm:spPr/>
      <dgm:t>
        <a:bodyPr/>
        <a:lstStyle/>
        <a:p>
          <a:endParaRPr lang="en-IN"/>
        </a:p>
      </dgm:t>
    </dgm:pt>
    <dgm:pt modelId="{9AFFBA34-120C-4C0A-929F-A2A7CBA33D0E}" type="sibTrans" cxnId="{ED037191-4C72-4AED-9B31-579D5EED4A1C}">
      <dgm:prSet/>
      <dgm:spPr/>
      <dgm:t>
        <a:bodyPr/>
        <a:lstStyle/>
        <a:p>
          <a:endParaRPr lang="en-IN"/>
        </a:p>
      </dgm:t>
    </dgm:pt>
    <dgm:pt modelId="{81846BA4-08A8-431E-A864-827DEE5DC0B5}" type="pres">
      <dgm:prSet presAssocID="{36BE883C-C59A-4C3F-9EC7-002300802F7B}" presName="Name0" presStyleCnt="0">
        <dgm:presLayoutVars>
          <dgm:dir/>
          <dgm:resizeHandles val="exact"/>
        </dgm:presLayoutVars>
      </dgm:prSet>
      <dgm:spPr/>
    </dgm:pt>
    <dgm:pt modelId="{9E76B755-0581-4AB8-B872-F3F164268D2D}" type="pres">
      <dgm:prSet presAssocID="{36BE883C-C59A-4C3F-9EC7-002300802F7B}" presName="bkgdShp" presStyleLbl="alignAccFollowNode1" presStyleIdx="0" presStyleCnt="1" custScaleY="100325"/>
      <dgm:spPr>
        <a:solidFill>
          <a:schemeClr val="accent2">
            <a:lumMod val="40000"/>
            <a:lumOff val="60000"/>
          </a:schemeClr>
        </a:solidFill>
      </dgm:spPr>
    </dgm:pt>
    <dgm:pt modelId="{E58AE598-9417-4A9D-9912-2EFABE332387}" type="pres">
      <dgm:prSet presAssocID="{36BE883C-C59A-4C3F-9EC7-002300802F7B}" presName="linComp" presStyleCnt="0"/>
      <dgm:spPr/>
    </dgm:pt>
    <dgm:pt modelId="{B3FA5561-DF8C-4313-8033-249491E1042F}" type="pres">
      <dgm:prSet presAssocID="{FC1D166A-954B-459C-A0E1-8BF9228BFE00}" presName="compNode" presStyleCnt="0"/>
      <dgm:spPr/>
    </dgm:pt>
    <dgm:pt modelId="{0994D290-DF6A-46FE-AA46-2D47835EDE8C}" type="pres">
      <dgm:prSet presAssocID="{FC1D166A-954B-459C-A0E1-8BF9228BFE00}" presName="node" presStyleLbl="node1" presStyleIdx="0" presStyleCnt="5">
        <dgm:presLayoutVars>
          <dgm:bulletEnabled val="1"/>
        </dgm:presLayoutVars>
      </dgm:prSet>
      <dgm:spPr/>
    </dgm:pt>
    <dgm:pt modelId="{6F1C49BE-FB09-4A4B-BAAD-477C9BB4B431}" type="pres">
      <dgm:prSet presAssocID="{FC1D166A-954B-459C-A0E1-8BF9228BFE00}" presName="invisiNode" presStyleLbl="node1" presStyleIdx="0" presStyleCnt="5"/>
      <dgm:spPr/>
    </dgm:pt>
    <dgm:pt modelId="{82B04955-25C4-4A02-BCCC-8B7C28C3EFBE}" type="pres">
      <dgm:prSet presAssocID="{FC1D166A-954B-459C-A0E1-8BF9228BFE00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C1A6B459-D3AE-4BAD-A0B4-F810898F5014}" type="pres">
      <dgm:prSet presAssocID="{FF056352-3B47-4A61-9A54-F959491FA5D7}" presName="sibTrans" presStyleLbl="sibTrans2D1" presStyleIdx="0" presStyleCnt="0"/>
      <dgm:spPr/>
    </dgm:pt>
    <dgm:pt modelId="{E3FB86A7-4570-456B-82D5-7B9D98109A99}" type="pres">
      <dgm:prSet presAssocID="{5EB01E41-691C-4F8D-A5C3-FEF582F0DC85}" presName="compNode" presStyleCnt="0"/>
      <dgm:spPr/>
    </dgm:pt>
    <dgm:pt modelId="{19C02DD6-F969-40B2-A7A0-255E2FFF8570}" type="pres">
      <dgm:prSet presAssocID="{5EB01E41-691C-4F8D-A5C3-FEF582F0DC85}" presName="node" presStyleLbl="node1" presStyleIdx="1" presStyleCnt="5">
        <dgm:presLayoutVars>
          <dgm:bulletEnabled val="1"/>
        </dgm:presLayoutVars>
      </dgm:prSet>
      <dgm:spPr/>
    </dgm:pt>
    <dgm:pt modelId="{7D4C61E5-55DE-440F-BB7C-13AB5D088D97}" type="pres">
      <dgm:prSet presAssocID="{5EB01E41-691C-4F8D-A5C3-FEF582F0DC85}" presName="invisiNode" presStyleLbl="node1" presStyleIdx="1" presStyleCnt="5"/>
      <dgm:spPr/>
    </dgm:pt>
    <dgm:pt modelId="{17B67A47-BDD9-4750-AE0D-A432F04440F3}" type="pres">
      <dgm:prSet presAssocID="{5EB01E41-691C-4F8D-A5C3-FEF582F0DC85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003CC6CC-4B0C-4F0F-92F3-B9845681A008}" type="pres">
      <dgm:prSet presAssocID="{8FCE32C3-9B03-45A3-9324-2B8BDAF9E0B1}" presName="sibTrans" presStyleLbl="sibTrans2D1" presStyleIdx="0" presStyleCnt="0"/>
      <dgm:spPr/>
    </dgm:pt>
    <dgm:pt modelId="{0FD249FB-1D88-43F4-9EEC-C6DCE2AF6F96}" type="pres">
      <dgm:prSet presAssocID="{9AD4081D-D49E-4F6E-B5AE-770FCE2A87DE}" presName="compNode" presStyleCnt="0"/>
      <dgm:spPr/>
    </dgm:pt>
    <dgm:pt modelId="{B61ABF99-791D-4538-BEB7-48DB5F342831}" type="pres">
      <dgm:prSet presAssocID="{9AD4081D-D49E-4F6E-B5AE-770FCE2A87DE}" presName="node" presStyleLbl="node1" presStyleIdx="2" presStyleCnt="5">
        <dgm:presLayoutVars>
          <dgm:bulletEnabled val="1"/>
        </dgm:presLayoutVars>
      </dgm:prSet>
      <dgm:spPr/>
    </dgm:pt>
    <dgm:pt modelId="{9A4A4593-8BB9-491B-B7EF-6CEEB982E71C}" type="pres">
      <dgm:prSet presAssocID="{9AD4081D-D49E-4F6E-B5AE-770FCE2A87DE}" presName="invisiNode" presStyleLbl="node1" presStyleIdx="2" presStyleCnt="5"/>
      <dgm:spPr/>
    </dgm:pt>
    <dgm:pt modelId="{7E13EC92-FF34-4924-B07A-8E62B98F70F8}" type="pres">
      <dgm:prSet presAssocID="{9AD4081D-D49E-4F6E-B5AE-770FCE2A87DE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F584FC38-110E-409C-884D-0D2A2DDD626C}" type="pres">
      <dgm:prSet presAssocID="{A43B2826-D7D7-4701-B878-2F84B8F96B6D}" presName="sibTrans" presStyleLbl="sibTrans2D1" presStyleIdx="0" presStyleCnt="0"/>
      <dgm:spPr/>
    </dgm:pt>
    <dgm:pt modelId="{44AC524D-D161-41A1-BDE7-DF80D8BB126D}" type="pres">
      <dgm:prSet presAssocID="{31CC57C9-46C5-4F82-8431-49E7B05494AF}" presName="compNode" presStyleCnt="0"/>
      <dgm:spPr/>
    </dgm:pt>
    <dgm:pt modelId="{A1CEF634-A903-47F6-925A-1A15F75E23E2}" type="pres">
      <dgm:prSet presAssocID="{31CC57C9-46C5-4F82-8431-49E7B05494AF}" presName="node" presStyleLbl="node1" presStyleIdx="3" presStyleCnt="5">
        <dgm:presLayoutVars>
          <dgm:bulletEnabled val="1"/>
        </dgm:presLayoutVars>
      </dgm:prSet>
      <dgm:spPr/>
    </dgm:pt>
    <dgm:pt modelId="{ADDBD6DA-3E01-4BBD-89CD-6EFF9B22DD85}" type="pres">
      <dgm:prSet presAssocID="{31CC57C9-46C5-4F82-8431-49E7B05494AF}" presName="invisiNode" presStyleLbl="node1" presStyleIdx="3" presStyleCnt="5"/>
      <dgm:spPr/>
    </dgm:pt>
    <dgm:pt modelId="{27E4ED57-AE87-4346-B9A3-19AF0C4A7DFA}" type="pres">
      <dgm:prSet presAssocID="{31CC57C9-46C5-4F82-8431-49E7B05494AF}" presName="imagNode" presStyleLbl="fgImgPlace1" presStyleIdx="3" presStyleCnt="5"/>
      <dgm:spPr>
        <a:blipFill>
          <a:blip xmlns:r="http://schemas.openxmlformats.org/officeDocument/2006/relationships"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1C58116-C262-431D-A53D-6A8E60278D77}" type="pres">
      <dgm:prSet presAssocID="{59A78322-D485-4A88-9E39-669165A06ED4}" presName="sibTrans" presStyleLbl="sibTrans2D1" presStyleIdx="0" presStyleCnt="0"/>
      <dgm:spPr/>
    </dgm:pt>
    <dgm:pt modelId="{888B6B8E-C3D8-4507-B959-5005C20C4AFD}" type="pres">
      <dgm:prSet presAssocID="{33AA39E0-305F-4A2D-94CF-0B9BD8CF0ABE}" presName="compNode" presStyleCnt="0"/>
      <dgm:spPr/>
    </dgm:pt>
    <dgm:pt modelId="{6E702D4A-7533-4F0F-A2B1-AD95C243F11D}" type="pres">
      <dgm:prSet presAssocID="{33AA39E0-305F-4A2D-94CF-0B9BD8CF0ABE}" presName="node" presStyleLbl="node1" presStyleIdx="4" presStyleCnt="5">
        <dgm:presLayoutVars>
          <dgm:bulletEnabled val="1"/>
        </dgm:presLayoutVars>
      </dgm:prSet>
      <dgm:spPr/>
    </dgm:pt>
    <dgm:pt modelId="{CC133E18-5F7F-4797-969C-C1D3FC824735}" type="pres">
      <dgm:prSet presAssocID="{33AA39E0-305F-4A2D-94CF-0B9BD8CF0ABE}" presName="invisiNode" presStyleLbl="node1" presStyleIdx="4" presStyleCnt="5"/>
      <dgm:spPr/>
    </dgm:pt>
    <dgm:pt modelId="{8EA26F33-6AED-401E-9C0C-7D5C1BA2ED95}" type="pres">
      <dgm:prSet presAssocID="{33AA39E0-305F-4A2D-94CF-0B9BD8CF0ABE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89EFAB02-C4B8-407A-B627-C940D522461C}" type="presOf" srcId="{36BE883C-C59A-4C3F-9EC7-002300802F7B}" destId="{81846BA4-08A8-431E-A864-827DEE5DC0B5}" srcOrd="0" destOrd="0" presId="urn:microsoft.com/office/officeart/2005/8/layout/pList2"/>
    <dgm:cxn modelId="{D2B84F0F-682D-44E9-A22A-EA398C62ADE9}" srcId="{36BE883C-C59A-4C3F-9EC7-002300802F7B}" destId="{5EB01E41-691C-4F8D-A5C3-FEF582F0DC85}" srcOrd="1" destOrd="0" parTransId="{83884084-5157-41C6-9C56-9FD5A777ED8E}" sibTransId="{8FCE32C3-9B03-45A3-9324-2B8BDAF9E0B1}"/>
    <dgm:cxn modelId="{75F47914-C6FC-427A-88BE-D2CADD0D97A5}" type="presOf" srcId="{33AA39E0-305F-4A2D-94CF-0B9BD8CF0ABE}" destId="{6E702D4A-7533-4F0F-A2B1-AD95C243F11D}" srcOrd="0" destOrd="0" presId="urn:microsoft.com/office/officeart/2005/8/layout/pList2"/>
    <dgm:cxn modelId="{68E5D91F-6CCB-4DFA-9F8E-39877BAF415E}" type="presOf" srcId="{8FCE32C3-9B03-45A3-9324-2B8BDAF9E0B1}" destId="{003CC6CC-4B0C-4F0F-92F3-B9845681A008}" srcOrd="0" destOrd="0" presId="urn:microsoft.com/office/officeart/2005/8/layout/pList2"/>
    <dgm:cxn modelId="{1C4AA126-00A0-440F-B4B2-07C3147C14EE}" type="presOf" srcId="{FC1D166A-954B-459C-A0E1-8BF9228BFE00}" destId="{0994D290-DF6A-46FE-AA46-2D47835EDE8C}" srcOrd="0" destOrd="0" presId="urn:microsoft.com/office/officeart/2005/8/layout/pList2"/>
    <dgm:cxn modelId="{58B2E92E-BD0D-40D7-B949-53E7495AC581}" srcId="{36BE883C-C59A-4C3F-9EC7-002300802F7B}" destId="{9AD4081D-D49E-4F6E-B5AE-770FCE2A87DE}" srcOrd="2" destOrd="0" parTransId="{4B5F5070-1BCE-4D4C-8F63-D92377CF2523}" sibTransId="{A43B2826-D7D7-4701-B878-2F84B8F96B6D}"/>
    <dgm:cxn modelId="{E097BB36-E03F-4812-8AAE-E378824C68B0}" type="presOf" srcId="{5EB01E41-691C-4F8D-A5C3-FEF582F0DC85}" destId="{19C02DD6-F969-40B2-A7A0-255E2FFF8570}" srcOrd="0" destOrd="0" presId="urn:microsoft.com/office/officeart/2005/8/layout/pList2"/>
    <dgm:cxn modelId="{A26EA840-4917-4F75-A768-580F387B9076}" type="presOf" srcId="{59A78322-D485-4A88-9E39-669165A06ED4}" destId="{B1C58116-C262-431D-A53D-6A8E60278D77}" srcOrd="0" destOrd="0" presId="urn:microsoft.com/office/officeart/2005/8/layout/pList2"/>
    <dgm:cxn modelId="{1E26DD40-8480-412D-BA10-FAF9F61E27F6}" srcId="{36BE883C-C59A-4C3F-9EC7-002300802F7B}" destId="{31CC57C9-46C5-4F82-8431-49E7B05494AF}" srcOrd="3" destOrd="0" parTransId="{D8ADBC3A-88AF-4CDC-A795-B01A6533DEFE}" sibTransId="{59A78322-D485-4A88-9E39-669165A06ED4}"/>
    <dgm:cxn modelId="{FDC1B95F-5376-4DE5-A55D-CE204E02883F}" srcId="{36BE883C-C59A-4C3F-9EC7-002300802F7B}" destId="{FC1D166A-954B-459C-A0E1-8BF9228BFE00}" srcOrd="0" destOrd="0" parTransId="{A9614F15-591B-4DAC-B197-A75ECE962F12}" sibTransId="{FF056352-3B47-4A61-9A54-F959491FA5D7}"/>
    <dgm:cxn modelId="{30881879-FBB6-460B-8890-1B61E365C7D5}" type="presOf" srcId="{A43B2826-D7D7-4701-B878-2F84B8F96B6D}" destId="{F584FC38-110E-409C-884D-0D2A2DDD626C}" srcOrd="0" destOrd="0" presId="urn:microsoft.com/office/officeart/2005/8/layout/pList2"/>
    <dgm:cxn modelId="{ED037191-4C72-4AED-9B31-579D5EED4A1C}" srcId="{36BE883C-C59A-4C3F-9EC7-002300802F7B}" destId="{33AA39E0-305F-4A2D-94CF-0B9BD8CF0ABE}" srcOrd="4" destOrd="0" parTransId="{8725B6D0-BC22-43A0-B9CD-D5259F3D0A2E}" sibTransId="{9AFFBA34-120C-4C0A-929F-A2A7CBA33D0E}"/>
    <dgm:cxn modelId="{77FEFC92-9D78-4FCC-A2F4-F12DCB70E73D}" type="presOf" srcId="{31CC57C9-46C5-4F82-8431-49E7B05494AF}" destId="{A1CEF634-A903-47F6-925A-1A15F75E23E2}" srcOrd="0" destOrd="0" presId="urn:microsoft.com/office/officeart/2005/8/layout/pList2"/>
    <dgm:cxn modelId="{90EB40D4-ACD9-44EE-9A16-1836532C4211}" type="presOf" srcId="{9AD4081D-D49E-4F6E-B5AE-770FCE2A87DE}" destId="{B61ABF99-791D-4538-BEB7-48DB5F342831}" srcOrd="0" destOrd="0" presId="urn:microsoft.com/office/officeart/2005/8/layout/pList2"/>
    <dgm:cxn modelId="{181D02FB-D1D6-4B22-8D15-D78646BA34ED}" type="presOf" srcId="{FF056352-3B47-4A61-9A54-F959491FA5D7}" destId="{C1A6B459-D3AE-4BAD-A0B4-F810898F5014}" srcOrd="0" destOrd="0" presId="urn:microsoft.com/office/officeart/2005/8/layout/pList2"/>
    <dgm:cxn modelId="{0DB49F5D-81D9-43C0-80D0-1AD29873AA45}" type="presParOf" srcId="{81846BA4-08A8-431E-A864-827DEE5DC0B5}" destId="{9E76B755-0581-4AB8-B872-F3F164268D2D}" srcOrd="0" destOrd="0" presId="urn:microsoft.com/office/officeart/2005/8/layout/pList2"/>
    <dgm:cxn modelId="{EB00F471-DCDC-4E4E-8885-2DB660CBBBD6}" type="presParOf" srcId="{81846BA4-08A8-431E-A864-827DEE5DC0B5}" destId="{E58AE598-9417-4A9D-9912-2EFABE332387}" srcOrd="1" destOrd="0" presId="urn:microsoft.com/office/officeart/2005/8/layout/pList2"/>
    <dgm:cxn modelId="{701B87F5-A1D2-44E0-82C3-D912304239A4}" type="presParOf" srcId="{E58AE598-9417-4A9D-9912-2EFABE332387}" destId="{B3FA5561-DF8C-4313-8033-249491E1042F}" srcOrd="0" destOrd="0" presId="urn:microsoft.com/office/officeart/2005/8/layout/pList2"/>
    <dgm:cxn modelId="{6B4BD38D-2193-4B31-A5FF-8151B99ACE1D}" type="presParOf" srcId="{B3FA5561-DF8C-4313-8033-249491E1042F}" destId="{0994D290-DF6A-46FE-AA46-2D47835EDE8C}" srcOrd="0" destOrd="0" presId="urn:microsoft.com/office/officeart/2005/8/layout/pList2"/>
    <dgm:cxn modelId="{269A0E12-C3A7-4267-BE11-A90D18D129EF}" type="presParOf" srcId="{B3FA5561-DF8C-4313-8033-249491E1042F}" destId="{6F1C49BE-FB09-4A4B-BAAD-477C9BB4B431}" srcOrd="1" destOrd="0" presId="urn:microsoft.com/office/officeart/2005/8/layout/pList2"/>
    <dgm:cxn modelId="{2D430E88-F230-4BE5-BAA6-C7292C2916A9}" type="presParOf" srcId="{B3FA5561-DF8C-4313-8033-249491E1042F}" destId="{82B04955-25C4-4A02-BCCC-8B7C28C3EFBE}" srcOrd="2" destOrd="0" presId="urn:microsoft.com/office/officeart/2005/8/layout/pList2"/>
    <dgm:cxn modelId="{0FA7920B-D7B2-4466-BD8E-8EDC3BEF9CA3}" type="presParOf" srcId="{E58AE598-9417-4A9D-9912-2EFABE332387}" destId="{C1A6B459-D3AE-4BAD-A0B4-F810898F5014}" srcOrd="1" destOrd="0" presId="urn:microsoft.com/office/officeart/2005/8/layout/pList2"/>
    <dgm:cxn modelId="{7E48D1CA-AB1B-418F-B0BF-BF2A0063A6FE}" type="presParOf" srcId="{E58AE598-9417-4A9D-9912-2EFABE332387}" destId="{E3FB86A7-4570-456B-82D5-7B9D98109A99}" srcOrd="2" destOrd="0" presId="urn:microsoft.com/office/officeart/2005/8/layout/pList2"/>
    <dgm:cxn modelId="{EB3B283C-8982-49D7-9CD4-2BF9ABD07ABE}" type="presParOf" srcId="{E3FB86A7-4570-456B-82D5-7B9D98109A99}" destId="{19C02DD6-F969-40B2-A7A0-255E2FFF8570}" srcOrd="0" destOrd="0" presId="urn:microsoft.com/office/officeart/2005/8/layout/pList2"/>
    <dgm:cxn modelId="{5BA6A0E8-1398-4DBE-80A5-8251E2849E4E}" type="presParOf" srcId="{E3FB86A7-4570-456B-82D5-7B9D98109A99}" destId="{7D4C61E5-55DE-440F-BB7C-13AB5D088D97}" srcOrd="1" destOrd="0" presId="urn:microsoft.com/office/officeart/2005/8/layout/pList2"/>
    <dgm:cxn modelId="{B7E1BE20-99D5-4CD2-9863-8A4A0C334F67}" type="presParOf" srcId="{E3FB86A7-4570-456B-82D5-7B9D98109A99}" destId="{17B67A47-BDD9-4750-AE0D-A432F04440F3}" srcOrd="2" destOrd="0" presId="urn:microsoft.com/office/officeart/2005/8/layout/pList2"/>
    <dgm:cxn modelId="{906E79FE-F2EB-44D5-969B-D74D5B0E7F63}" type="presParOf" srcId="{E58AE598-9417-4A9D-9912-2EFABE332387}" destId="{003CC6CC-4B0C-4F0F-92F3-B9845681A008}" srcOrd="3" destOrd="0" presId="urn:microsoft.com/office/officeart/2005/8/layout/pList2"/>
    <dgm:cxn modelId="{EB6B47C9-557B-4BBE-A74F-406FC5C329C2}" type="presParOf" srcId="{E58AE598-9417-4A9D-9912-2EFABE332387}" destId="{0FD249FB-1D88-43F4-9EEC-C6DCE2AF6F96}" srcOrd="4" destOrd="0" presId="urn:microsoft.com/office/officeart/2005/8/layout/pList2"/>
    <dgm:cxn modelId="{B3476693-C3D1-4958-B95F-A1EE5159E4C4}" type="presParOf" srcId="{0FD249FB-1D88-43F4-9EEC-C6DCE2AF6F96}" destId="{B61ABF99-791D-4538-BEB7-48DB5F342831}" srcOrd="0" destOrd="0" presId="urn:microsoft.com/office/officeart/2005/8/layout/pList2"/>
    <dgm:cxn modelId="{B344303B-5901-4EA7-AB6D-C13CE79A7EEC}" type="presParOf" srcId="{0FD249FB-1D88-43F4-9EEC-C6DCE2AF6F96}" destId="{9A4A4593-8BB9-491B-B7EF-6CEEB982E71C}" srcOrd="1" destOrd="0" presId="urn:microsoft.com/office/officeart/2005/8/layout/pList2"/>
    <dgm:cxn modelId="{9297B893-7BEF-434C-91DC-23841C4417D1}" type="presParOf" srcId="{0FD249FB-1D88-43F4-9EEC-C6DCE2AF6F96}" destId="{7E13EC92-FF34-4924-B07A-8E62B98F70F8}" srcOrd="2" destOrd="0" presId="urn:microsoft.com/office/officeart/2005/8/layout/pList2"/>
    <dgm:cxn modelId="{F55402A7-2A9F-45F7-B3A9-E727DF9AF54C}" type="presParOf" srcId="{E58AE598-9417-4A9D-9912-2EFABE332387}" destId="{F584FC38-110E-409C-884D-0D2A2DDD626C}" srcOrd="5" destOrd="0" presId="urn:microsoft.com/office/officeart/2005/8/layout/pList2"/>
    <dgm:cxn modelId="{91C22861-5DDE-47A9-94E5-D430ABD15C8E}" type="presParOf" srcId="{E58AE598-9417-4A9D-9912-2EFABE332387}" destId="{44AC524D-D161-41A1-BDE7-DF80D8BB126D}" srcOrd="6" destOrd="0" presId="urn:microsoft.com/office/officeart/2005/8/layout/pList2"/>
    <dgm:cxn modelId="{F91B582C-7D89-4D2D-AF12-9D8B09CA5F24}" type="presParOf" srcId="{44AC524D-D161-41A1-BDE7-DF80D8BB126D}" destId="{A1CEF634-A903-47F6-925A-1A15F75E23E2}" srcOrd="0" destOrd="0" presId="urn:microsoft.com/office/officeart/2005/8/layout/pList2"/>
    <dgm:cxn modelId="{8DF04294-ECC0-47A2-8F16-CE3B35AAF295}" type="presParOf" srcId="{44AC524D-D161-41A1-BDE7-DF80D8BB126D}" destId="{ADDBD6DA-3E01-4BBD-89CD-6EFF9B22DD85}" srcOrd="1" destOrd="0" presId="urn:microsoft.com/office/officeart/2005/8/layout/pList2"/>
    <dgm:cxn modelId="{305449AF-0216-47A2-93CC-EE15B34BAA10}" type="presParOf" srcId="{44AC524D-D161-41A1-BDE7-DF80D8BB126D}" destId="{27E4ED57-AE87-4346-B9A3-19AF0C4A7DFA}" srcOrd="2" destOrd="0" presId="urn:microsoft.com/office/officeart/2005/8/layout/pList2"/>
    <dgm:cxn modelId="{8CAB6877-9A82-4DF9-AE40-348E67A6FE35}" type="presParOf" srcId="{E58AE598-9417-4A9D-9912-2EFABE332387}" destId="{B1C58116-C262-431D-A53D-6A8E60278D77}" srcOrd="7" destOrd="0" presId="urn:microsoft.com/office/officeart/2005/8/layout/pList2"/>
    <dgm:cxn modelId="{7235CDAB-85CE-4B64-B349-C0C00AEA85FB}" type="presParOf" srcId="{E58AE598-9417-4A9D-9912-2EFABE332387}" destId="{888B6B8E-C3D8-4507-B959-5005C20C4AFD}" srcOrd="8" destOrd="0" presId="urn:microsoft.com/office/officeart/2005/8/layout/pList2"/>
    <dgm:cxn modelId="{8EE96C4E-617C-486B-BC3D-BF60CE9C0B48}" type="presParOf" srcId="{888B6B8E-C3D8-4507-B959-5005C20C4AFD}" destId="{6E702D4A-7533-4F0F-A2B1-AD95C243F11D}" srcOrd="0" destOrd="0" presId="urn:microsoft.com/office/officeart/2005/8/layout/pList2"/>
    <dgm:cxn modelId="{0001443B-AB4E-4574-BFD8-E78ADDEEAFC7}" type="presParOf" srcId="{888B6B8E-C3D8-4507-B959-5005C20C4AFD}" destId="{CC133E18-5F7F-4797-969C-C1D3FC824735}" srcOrd="1" destOrd="0" presId="urn:microsoft.com/office/officeart/2005/8/layout/pList2"/>
    <dgm:cxn modelId="{71931635-EC87-4224-9C80-871B0A2218EF}" type="presParOf" srcId="{888B6B8E-C3D8-4507-B959-5005C20C4AFD}" destId="{8EA26F33-6AED-401E-9C0C-7D5C1BA2ED9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FAAB5E-BD3D-4C7B-A614-2AD643519D7F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76E332-85B6-4BCD-9D7F-FDA02655C52B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IN" dirty="0"/>
            <a:t>Learn</a:t>
          </a:r>
          <a:endParaRPr lang="en-US" dirty="0"/>
        </a:p>
      </dgm:t>
    </dgm:pt>
    <dgm:pt modelId="{38513814-6AEC-4C04-B0F9-4CB42D7AD716}" type="parTrans" cxnId="{40FDD417-E86A-4947-AD4E-CA0DF329130F}">
      <dgm:prSet/>
      <dgm:spPr/>
      <dgm:t>
        <a:bodyPr/>
        <a:lstStyle/>
        <a:p>
          <a:endParaRPr lang="en-US"/>
        </a:p>
      </dgm:t>
    </dgm:pt>
    <dgm:pt modelId="{02067F7F-9A20-47F5-B83E-0960D830070B}" type="sibTrans" cxnId="{40FDD417-E86A-4947-AD4E-CA0DF329130F}">
      <dgm:prSet/>
      <dgm:spPr/>
      <dgm:t>
        <a:bodyPr/>
        <a:lstStyle/>
        <a:p>
          <a:endParaRPr lang="en-US"/>
        </a:p>
      </dgm:t>
    </dgm:pt>
    <dgm:pt modelId="{04A6D2CA-CDCB-4684-9798-6DB09B7DF290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IN" dirty="0"/>
            <a:t>Practice</a:t>
          </a:r>
        </a:p>
      </dgm:t>
    </dgm:pt>
    <dgm:pt modelId="{778775F0-37A4-456D-BC8F-8786B0491F92}" type="parTrans" cxnId="{9FE50B1C-1D1F-4D01-A0E8-28428C0DF478}">
      <dgm:prSet/>
      <dgm:spPr/>
      <dgm:t>
        <a:bodyPr/>
        <a:lstStyle/>
        <a:p>
          <a:endParaRPr lang="en-US"/>
        </a:p>
      </dgm:t>
    </dgm:pt>
    <dgm:pt modelId="{F61EC47C-AE8E-4877-8D8D-BF1D75899F6E}" type="sibTrans" cxnId="{9FE50B1C-1D1F-4D01-A0E8-28428C0DF478}">
      <dgm:prSet/>
      <dgm:spPr/>
      <dgm:t>
        <a:bodyPr/>
        <a:lstStyle/>
        <a:p>
          <a:endParaRPr lang="en-US"/>
        </a:p>
      </dgm:t>
    </dgm:pt>
    <dgm:pt modelId="{82673417-D0F8-4301-BBC8-331BA5A7BFD4}">
      <dgm:prSet phldrT="[Text]"/>
      <dgm:spPr>
        <a:solidFill>
          <a:schemeClr val="accent3">
            <a:lumMod val="75000"/>
            <a:alpha val="50000"/>
          </a:schemeClr>
        </a:solidFill>
      </dgm:spPr>
      <dgm:t>
        <a:bodyPr/>
        <a:lstStyle/>
        <a:p>
          <a:r>
            <a:rPr lang="en-IN" dirty="0"/>
            <a:t>Teach</a:t>
          </a:r>
        </a:p>
      </dgm:t>
    </dgm:pt>
    <dgm:pt modelId="{DF000E9A-7B42-4E10-8D34-2C907B3FAE6F}" type="parTrans" cxnId="{9E7ABCE1-E4ED-45E0-83CE-ECF207ED220E}">
      <dgm:prSet/>
      <dgm:spPr/>
      <dgm:t>
        <a:bodyPr/>
        <a:lstStyle/>
        <a:p>
          <a:endParaRPr lang="en-US"/>
        </a:p>
      </dgm:t>
    </dgm:pt>
    <dgm:pt modelId="{0BA91EB3-5F93-4729-ADB5-26448AD51BF0}" type="sibTrans" cxnId="{9E7ABCE1-E4ED-45E0-83CE-ECF207ED220E}">
      <dgm:prSet/>
      <dgm:spPr/>
      <dgm:t>
        <a:bodyPr/>
        <a:lstStyle/>
        <a:p>
          <a:endParaRPr lang="en-US"/>
        </a:p>
      </dgm:t>
    </dgm:pt>
    <dgm:pt modelId="{84250F46-FBDB-4950-863D-0287EE9BC8E8}">
      <dgm:prSet phldrT="[Text]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IN" dirty="0"/>
            <a:t>Grow</a:t>
          </a:r>
        </a:p>
      </dgm:t>
    </dgm:pt>
    <dgm:pt modelId="{83F48940-7D1D-4B1D-B0B4-8B864888B8C2}" type="parTrans" cxnId="{2933C774-5F56-49B8-AF1B-F600F9818859}">
      <dgm:prSet/>
      <dgm:spPr/>
      <dgm:t>
        <a:bodyPr/>
        <a:lstStyle/>
        <a:p>
          <a:endParaRPr lang="en-US"/>
        </a:p>
      </dgm:t>
    </dgm:pt>
    <dgm:pt modelId="{FC2444F9-08BE-4146-988F-F1C175B79E0B}" type="sibTrans" cxnId="{2933C774-5F56-49B8-AF1B-F600F9818859}">
      <dgm:prSet/>
      <dgm:spPr/>
      <dgm:t>
        <a:bodyPr/>
        <a:lstStyle/>
        <a:p>
          <a:endParaRPr lang="en-US"/>
        </a:p>
      </dgm:t>
    </dgm:pt>
    <dgm:pt modelId="{72A158F6-F2F0-427D-B790-4A7D6D2FDEA6}" type="pres">
      <dgm:prSet presAssocID="{72FAAB5E-BD3D-4C7B-A614-2AD643519D7F}" presName="cycle" presStyleCnt="0">
        <dgm:presLayoutVars>
          <dgm:dir/>
          <dgm:resizeHandles val="exact"/>
        </dgm:presLayoutVars>
      </dgm:prSet>
      <dgm:spPr/>
    </dgm:pt>
    <dgm:pt modelId="{7821121E-978B-4C49-923E-A77795F811B7}" type="pres">
      <dgm:prSet presAssocID="{BB76E332-85B6-4BCD-9D7F-FDA02655C52B}" presName="node" presStyleLbl="node1" presStyleIdx="0" presStyleCnt="4">
        <dgm:presLayoutVars>
          <dgm:bulletEnabled val="1"/>
        </dgm:presLayoutVars>
      </dgm:prSet>
      <dgm:spPr/>
    </dgm:pt>
    <dgm:pt modelId="{6686326A-C1B1-441A-9873-CE0134707A8C}" type="pres">
      <dgm:prSet presAssocID="{BB76E332-85B6-4BCD-9D7F-FDA02655C52B}" presName="spNode" presStyleCnt="0"/>
      <dgm:spPr/>
    </dgm:pt>
    <dgm:pt modelId="{A8CCFAF3-07FE-4D3B-8C9D-3E40E229E6D2}" type="pres">
      <dgm:prSet presAssocID="{02067F7F-9A20-47F5-B83E-0960D830070B}" presName="sibTrans" presStyleLbl="sibTrans1D1" presStyleIdx="0" presStyleCnt="4"/>
      <dgm:spPr/>
    </dgm:pt>
    <dgm:pt modelId="{C4971137-ACBA-4BFF-9EDA-2A5A96895D31}" type="pres">
      <dgm:prSet presAssocID="{04A6D2CA-CDCB-4684-9798-6DB09B7DF290}" presName="node" presStyleLbl="node1" presStyleIdx="1" presStyleCnt="4">
        <dgm:presLayoutVars>
          <dgm:bulletEnabled val="1"/>
        </dgm:presLayoutVars>
      </dgm:prSet>
      <dgm:spPr/>
    </dgm:pt>
    <dgm:pt modelId="{2E6F2C77-E712-49BE-AD00-3ACC72E5609F}" type="pres">
      <dgm:prSet presAssocID="{04A6D2CA-CDCB-4684-9798-6DB09B7DF290}" presName="spNode" presStyleCnt="0"/>
      <dgm:spPr/>
    </dgm:pt>
    <dgm:pt modelId="{4784764E-AEC8-46DA-A208-FA395CEADB7E}" type="pres">
      <dgm:prSet presAssocID="{F61EC47C-AE8E-4877-8D8D-BF1D75899F6E}" presName="sibTrans" presStyleLbl="sibTrans1D1" presStyleIdx="1" presStyleCnt="4"/>
      <dgm:spPr/>
    </dgm:pt>
    <dgm:pt modelId="{3DD24074-82C3-4025-A685-5AC620FBF145}" type="pres">
      <dgm:prSet presAssocID="{82673417-D0F8-4301-BBC8-331BA5A7BFD4}" presName="node" presStyleLbl="node1" presStyleIdx="2" presStyleCnt="4">
        <dgm:presLayoutVars>
          <dgm:bulletEnabled val="1"/>
        </dgm:presLayoutVars>
      </dgm:prSet>
      <dgm:spPr/>
    </dgm:pt>
    <dgm:pt modelId="{012CB529-113D-4575-A080-C8F7F3D72A25}" type="pres">
      <dgm:prSet presAssocID="{82673417-D0F8-4301-BBC8-331BA5A7BFD4}" presName="spNode" presStyleCnt="0"/>
      <dgm:spPr/>
    </dgm:pt>
    <dgm:pt modelId="{594A0D2A-F7C2-4216-AB1D-95C5C9DE13E2}" type="pres">
      <dgm:prSet presAssocID="{0BA91EB3-5F93-4729-ADB5-26448AD51BF0}" presName="sibTrans" presStyleLbl="sibTrans1D1" presStyleIdx="2" presStyleCnt="4"/>
      <dgm:spPr/>
    </dgm:pt>
    <dgm:pt modelId="{7A96D5CF-7D7E-4280-A0A1-849F41E00658}" type="pres">
      <dgm:prSet presAssocID="{84250F46-FBDB-4950-863D-0287EE9BC8E8}" presName="node" presStyleLbl="node1" presStyleIdx="3" presStyleCnt="4">
        <dgm:presLayoutVars>
          <dgm:bulletEnabled val="1"/>
        </dgm:presLayoutVars>
      </dgm:prSet>
      <dgm:spPr/>
    </dgm:pt>
    <dgm:pt modelId="{C82B84BD-BF06-469C-81DC-ABB679A7F840}" type="pres">
      <dgm:prSet presAssocID="{84250F46-FBDB-4950-863D-0287EE9BC8E8}" presName="spNode" presStyleCnt="0"/>
      <dgm:spPr/>
    </dgm:pt>
    <dgm:pt modelId="{52ACFBB0-D8C2-4B85-9D85-37C9FC5A51E2}" type="pres">
      <dgm:prSet presAssocID="{FC2444F9-08BE-4146-988F-F1C175B79E0B}" presName="sibTrans" presStyleLbl="sibTrans1D1" presStyleIdx="3" presStyleCnt="4"/>
      <dgm:spPr/>
    </dgm:pt>
  </dgm:ptLst>
  <dgm:cxnLst>
    <dgm:cxn modelId="{6F49B404-27FC-43FD-B8EA-A8CE082D80FA}" type="presOf" srcId="{0BA91EB3-5F93-4729-ADB5-26448AD51BF0}" destId="{594A0D2A-F7C2-4216-AB1D-95C5C9DE13E2}" srcOrd="0" destOrd="0" presId="urn:microsoft.com/office/officeart/2005/8/layout/cycle5"/>
    <dgm:cxn modelId="{40FDD417-E86A-4947-AD4E-CA0DF329130F}" srcId="{72FAAB5E-BD3D-4C7B-A614-2AD643519D7F}" destId="{BB76E332-85B6-4BCD-9D7F-FDA02655C52B}" srcOrd="0" destOrd="0" parTransId="{38513814-6AEC-4C04-B0F9-4CB42D7AD716}" sibTransId="{02067F7F-9A20-47F5-B83E-0960D830070B}"/>
    <dgm:cxn modelId="{9FE50B1C-1D1F-4D01-A0E8-28428C0DF478}" srcId="{72FAAB5E-BD3D-4C7B-A614-2AD643519D7F}" destId="{04A6D2CA-CDCB-4684-9798-6DB09B7DF290}" srcOrd="1" destOrd="0" parTransId="{778775F0-37A4-456D-BC8F-8786B0491F92}" sibTransId="{F61EC47C-AE8E-4877-8D8D-BF1D75899F6E}"/>
    <dgm:cxn modelId="{2C78AD63-C7A6-4204-A808-8E72A4E6AD7D}" type="presOf" srcId="{F61EC47C-AE8E-4877-8D8D-BF1D75899F6E}" destId="{4784764E-AEC8-46DA-A208-FA395CEADB7E}" srcOrd="0" destOrd="0" presId="urn:microsoft.com/office/officeart/2005/8/layout/cycle5"/>
    <dgm:cxn modelId="{420A2147-16B6-4764-8018-F06F5F8E447D}" type="presOf" srcId="{02067F7F-9A20-47F5-B83E-0960D830070B}" destId="{A8CCFAF3-07FE-4D3B-8C9D-3E40E229E6D2}" srcOrd="0" destOrd="0" presId="urn:microsoft.com/office/officeart/2005/8/layout/cycle5"/>
    <dgm:cxn modelId="{D4F9126F-8767-42F4-8CC3-0C861DDF3D9A}" type="presOf" srcId="{84250F46-FBDB-4950-863D-0287EE9BC8E8}" destId="{7A96D5CF-7D7E-4280-A0A1-849F41E00658}" srcOrd="0" destOrd="0" presId="urn:microsoft.com/office/officeart/2005/8/layout/cycle5"/>
    <dgm:cxn modelId="{2933C774-5F56-49B8-AF1B-F600F9818859}" srcId="{72FAAB5E-BD3D-4C7B-A614-2AD643519D7F}" destId="{84250F46-FBDB-4950-863D-0287EE9BC8E8}" srcOrd="3" destOrd="0" parTransId="{83F48940-7D1D-4B1D-B0B4-8B864888B8C2}" sibTransId="{FC2444F9-08BE-4146-988F-F1C175B79E0B}"/>
    <dgm:cxn modelId="{C18F1558-401A-4E16-8516-F20B54D10B52}" type="presOf" srcId="{FC2444F9-08BE-4146-988F-F1C175B79E0B}" destId="{52ACFBB0-D8C2-4B85-9D85-37C9FC5A51E2}" srcOrd="0" destOrd="0" presId="urn:microsoft.com/office/officeart/2005/8/layout/cycle5"/>
    <dgm:cxn modelId="{BB50B979-4DDA-4221-AC02-B9DB736B4605}" type="presOf" srcId="{04A6D2CA-CDCB-4684-9798-6DB09B7DF290}" destId="{C4971137-ACBA-4BFF-9EDA-2A5A96895D31}" srcOrd="0" destOrd="0" presId="urn:microsoft.com/office/officeart/2005/8/layout/cycle5"/>
    <dgm:cxn modelId="{D29C0FA3-9503-4DE0-B7C4-5E0A80D3444E}" type="presOf" srcId="{72FAAB5E-BD3D-4C7B-A614-2AD643519D7F}" destId="{72A158F6-F2F0-427D-B790-4A7D6D2FDEA6}" srcOrd="0" destOrd="0" presId="urn:microsoft.com/office/officeart/2005/8/layout/cycle5"/>
    <dgm:cxn modelId="{4BCED2CD-2C16-49DD-A44C-5EA8AACE74C0}" type="presOf" srcId="{BB76E332-85B6-4BCD-9D7F-FDA02655C52B}" destId="{7821121E-978B-4C49-923E-A77795F811B7}" srcOrd="0" destOrd="0" presId="urn:microsoft.com/office/officeart/2005/8/layout/cycle5"/>
    <dgm:cxn modelId="{9E7ABCE1-E4ED-45E0-83CE-ECF207ED220E}" srcId="{72FAAB5E-BD3D-4C7B-A614-2AD643519D7F}" destId="{82673417-D0F8-4301-BBC8-331BA5A7BFD4}" srcOrd="2" destOrd="0" parTransId="{DF000E9A-7B42-4E10-8D34-2C907B3FAE6F}" sibTransId="{0BA91EB3-5F93-4729-ADB5-26448AD51BF0}"/>
    <dgm:cxn modelId="{0C9D6DF7-6842-4301-BEA5-60051AD7D701}" type="presOf" srcId="{82673417-D0F8-4301-BBC8-331BA5A7BFD4}" destId="{3DD24074-82C3-4025-A685-5AC620FBF145}" srcOrd="0" destOrd="0" presId="urn:microsoft.com/office/officeart/2005/8/layout/cycle5"/>
    <dgm:cxn modelId="{1C7BFD58-1056-448D-9BA3-5B8625F6384B}" type="presParOf" srcId="{72A158F6-F2F0-427D-B790-4A7D6D2FDEA6}" destId="{7821121E-978B-4C49-923E-A77795F811B7}" srcOrd="0" destOrd="0" presId="urn:microsoft.com/office/officeart/2005/8/layout/cycle5"/>
    <dgm:cxn modelId="{2EE1F6CE-4C78-41DA-B174-54E47E3419C7}" type="presParOf" srcId="{72A158F6-F2F0-427D-B790-4A7D6D2FDEA6}" destId="{6686326A-C1B1-441A-9873-CE0134707A8C}" srcOrd="1" destOrd="0" presId="urn:microsoft.com/office/officeart/2005/8/layout/cycle5"/>
    <dgm:cxn modelId="{A499339A-E8ED-47B7-ABF0-B7ACCC466293}" type="presParOf" srcId="{72A158F6-F2F0-427D-B790-4A7D6D2FDEA6}" destId="{A8CCFAF3-07FE-4D3B-8C9D-3E40E229E6D2}" srcOrd="2" destOrd="0" presId="urn:microsoft.com/office/officeart/2005/8/layout/cycle5"/>
    <dgm:cxn modelId="{20E597A1-E03B-47E3-B32F-5507338345D6}" type="presParOf" srcId="{72A158F6-F2F0-427D-B790-4A7D6D2FDEA6}" destId="{C4971137-ACBA-4BFF-9EDA-2A5A96895D31}" srcOrd="3" destOrd="0" presId="urn:microsoft.com/office/officeart/2005/8/layout/cycle5"/>
    <dgm:cxn modelId="{673C5C24-A42E-4F8E-87B6-8D3D42CE2B19}" type="presParOf" srcId="{72A158F6-F2F0-427D-B790-4A7D6D2FDEA6}" destId="{2E6F2C77-E712-49BE-AD00-3ACC72E5609F}" srcOrd="4" destOrd="0" presId="urn:microsoft.com/office/officeart/2005/8/layout/cycle5"/>
    <dgm:cxn modelId="{3F52390F-F3FA-4DA1-AD85-775CA2B42252}" type="presParOf" srcId="{72A158F6-F2F0-427D-B790-4A7D6D2FDEA6}" destId="{4784764E-AEC8-46DA-A208-FA395CEADB7E}" srcOrd="5" destOrd="0" presId="urn:microsoft.com/office/officeart/2005/8/layout/cycle5"/>
    <dgm:cxn modelId="{8E08FC7E-6B99-4734-8B25-CD1DD0E215A4}" type="presParOf" srcId="{72A158F6-F2F0-427D-B790-4A7D6D2FDEA6}" destId="{3DD24074-82C3-4025-A685-5AC620FBF145}" srcOrd="6" destOrd="0" presId="urn:microsoft.com/office/officeart/2005/8/layout/cycle5"/>
    <dgm:cxn modelId="{754F46CD-8F05-4B45-9D09-75313F2062E7}" type="presParOf" srcId="{72A158F6-F2F0-427D-B790-4A7D6D2FDEA6}" destId="{012CB529-113D-4575-A080-C8F7F3D72A25}" srcOrd="7" destOrd="0" presId="urn:microsoft.com/office/officeart/2005/8/layout/cycle5"/>
    <dgm:cxn modelId="{33D2BCEB-007E-436D-A84C-FF272C2836B0}" type="presParOf" srcId="{72A158F6-F2F0-427D-B790-4A7D6D2FDEA6}" destId="{594A0D2A-F7C2-4216-AB1D-95C5C9DE13E2}" srcOrd="8" destOrd="0" presId="urn:microsoft.com/office/officeart/2005/8/layout/cycle5"/>
    <dgm:cxn modelId="{39C587EA-C076-44DD-A04F-9A99D2AF0703}" type="presParOf" srcId="{72A158F6-F2F0-427D-B790-4A7D6D2FDEA6}" destId="{7A96D5CF-7D7E-4280-A0A1-849F41E00658}" srcOrd="9" destOrd="0" presId="urn:microsoft.com/office/officeart/2005/8/layout/cycle5"/>
    <dgm:cxn modelId="{323D2864-DDB8-4940-844E-CE93AAE17904}" type="presParOf" srcId="{72A158F6-F2F0-427D-B790-4A7D6D2FDEA6}" destId="{C82B84BD-BF06-469C-81DC-ABB679A7F840}" srcOrd="10" destOrd="0" presId="urn:microsoft.com/office/officeart/2005/8/layout/cycle5"/>
    <dgm:cxn modelId="{20BEEB4E-3F81-4D9E-842B-1E12AF0D8680}" type="presParOf" srcId="{72A158F6-F2F0-427D-B790-4A7D6D2FDEA6}" destId="{52ACFBB0-D8C2-4B85-9D85-37C9FC5A51E2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96BFE0-88DF-419E-936C-28F1C4D061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3568F2-D1AE-4F60-BE33-515213151E7A}">
      <dgm:prSet phldrT="[Text]"/>
      <dgm:spPr/>
      <dgm:t>
        <a:bodyPr/>
        <a:lstStyle/>
        <a:p>
          <a:r>
            <a:rPr lang="en-US" dirty="0"/>
            <a:t>You</a:t>
          </a:r>
        </a:p>
      </dgm:t>
    </dgm:pt>
    <dgm:pt modelId="{84E5BE05-B1CE-48FB-B9C8-482C6C733900}" type="parTrans" cxnId="{4C1249FE-2EB5-48EB-B9AE-787B3FED4402}">
      <dgm:prSet/>
      <dgm:spPr/>
      <dgm:t>
        <a:bodyPr/>
        <a:lstStyle/>
        <a:p>
          <a:endParaRPr lang="en-US"/>
        </a:p>
      </dgm:t>
    </dgm:pt>
    <dgm:pt modelId="{72E4C244-6026-4FAD-A7B6-C357B59D7525}" type="sibTrans" cxnId="{4C1249FE-2EB5-48EB-B9AE-787B3FED4402}">
      <dgm:prSet/>
      <dgm:spPr/>
      <dgm:t>
        <a:bodyPr/>
        <a:lstStyle/>
        <a:p>
          <a:endParaRPr lang="en-US"/>
        </a:p>
      </dgm:t>
    </dgm:pt>
    <dgm:pt modelId="{A1657632-5058-40C6-98C6-E10B944028ED}">
      <dgm:prSet phldrT="[Text]"/>
      <dgm:spPr/>
      <dgm:t>
        <a:bodyPr/>
        <a:lstStyle/>
        <a:p>
          <a:r>
            <a:rPr lang="en-US" dirty="0"/>
            <a:t>Direct Refer</a:t>
          </a:r>
        </a:p>
      </dgm:t>
    </dgm:pt>
    <dgm:pt modelId="{14B81D21-5985-4CA8-8538-9DA1773D6685}" type="parTrans" cxnId="{A721959C-A05A-47FB-9A6F-02B99FD953E1}">
      <dgm:prSet/>
      <dgm:spPr/>
      <dgm:t>
        <a:bodyPr/>
        <a:lstStyle/>
        <a:p>
          <a:endParaRPr lang="en-US"/>
        </a:p>
      </dgm:t>
    </dgm:pt>
    <dgm:pt modelId="{D147C1AF-C261-4136-886A-97C8A9D1222C}" type="sibTrans" cxnId="{A721959C-A05A-47FB-9A6F-02B99FD953E1}">
      <dgm:prSet/>
      <dgm:spPr/>
      <dgm:t>
        <a:bodyPr/>
        <a:lstStyle/>
        <a:p>
          <a:endParaRPr lang="en-US"/>
        </a:p>
      </dgm:t>
    </dgm:pt>
    <dgm:pt modelId="{A50A9DF8-29FC-43D3-AC42-39A86AAC8218}">
      <dgm:prSet phldrT="[Text]"/>
      <dgm:spPr/>
      <dgm:t>
        <a:bodyPr/>
        <a:lstStyle/>
        <a:p>
          <a:r>
            <a:rPr lang="en-US" dirty="0"/>
            <a:t>They Refer </a:t>
          </a:r>
        </a:p>
      </dgm:t>
    </dgm:pt>
    <dgm:pt modelId="{B826B0BC-990C-4E68-8AC3-104BE812C92B}" type="parTrans" cxnId="{D1280FED-D822-4580-8AE8-487563B71863}">
      <dgm:prSet/>
      <dgm:spPr/>
      <dgm:t>
        <a:bodyPr/>
        <a:lstStyle/>
        <a:p>
          <a:endParaRPr lang="en-US"/>
        </a:p>
      </dgm:t>
    </dgm:pt>
    <dgm:pt modelId="{C8A0BAEE-DA85-4CB5-BF12-4EBE13E82D3F}" type="sibTrans" cxnId="{D1280FED-D822-4580-8AE8-487563B71863}">
      <dgm:prSet/>
      <dgm:spPr/>
      <dgm:t>
        <a:bodyPr/>
        <a:lstStyle/>
        <a:p>
          <a:endParaRPr lang="en-US"/>
        </a:p>
      </dgm:t>
    </dgm:pt>
    <dgm:pt modelId="{6F96C5C6-5BE3-4F0E-A10E-6D767EE45905}">
      <dgm:prSet phldrT="[Text]"/>
      <dgm:spPr/>
      <dgm:t>
        <a:bodyPr/>
        <a:lstStyle/>
        <a:p>
          <a:r>
            <a:rPr lang="en-US" dirty="0"/>
            <a:t>They Refer </a:t>
          </a:r>
        </a:p>
      </dgm:t>
    </dgm:pt>
    <dgm:pt modelId="{B1A9E3EF-11C9-4367-B441-76FC821FF581}" type="parTrans" cxnId="{C0EA361E-6C4A-4B24-9488-AF3127835F7D}">
      <dgm:prSet/>
      <dgm:spPr/>
      <dgm:t>
        <a:bodyPr/>
        <a:lstStyle/>
        <a:p>
          <a:endParaRPr lang="en-US"/>
        </a:p>
      </dgm:t>
    </dgm:pt>
    <dgm:pt modelId="{4D5DB5DF-E0BB-4831-939C-2A1B61CC02F9}" type="sibTrans" cxnId="{C0EA361E-6C4A-4B24-9488-AF3127835F7D}">
      <dgm:prSet/>
      <dgm:spPr/>
      <dgm:t>
        <a:bodyPr/>
        <a:lstStyle/>
        <a:p>
          <a:endParaRPr lang="en-US"/>
        </a:p>
      </dgm:t>
    </dgm:pt>
    <dgm:pt modelId="{32D7D3F2-CBA9-4677-AD64-799D84EF7D99}">
      <dgm:prSet phldrT="[Text]"/>
      <dgm:spPr/>
      <dgm:t>
        <a:bodyPr/>
        <a:lstStyle/>
        <a:p>
          <a:r>
            <a:rPr lang="en-US" dirty="0"/>
            <a:t>Direct Refer</a:t>
          </a:r>
        </a:p>
      </dgm:t>
    </dgm:pt>
    <dgm:pt modelId="{432114E4-5FEC-47FE-A232-1732540F2FB5}" type="parTrans" cxnId="{83285E88-0E66-4ADB-A842-0DEB232DAAC9}">
      <dgm:prSet/>
      <dgm:spPr/>
      <dgm:t>
        <a:bodyPr/>
        <a:lstStyle/>
        <a:p>
          <a:endParaRPr lang="en-US"/>
        </a:p>
      </dgm:t>
    </dgm:pt>
    <dgm:pt modelId="{40ED94B7-1948-4AA2-BF46-6EA4E5CAA686}" type="sibTrans" cxnId="{83285E88-0E66-4ADB-A842-0DEB232DAAC9}">
      <dgm:prSet/>
      <dgm:spPr/>
      <dgm:t>
        <a:bodyPr/>
        <a:lstStyle/>
        <a:p>
          <a:endParaRPr lang="en-US"/>
        </a:p>
      </dgm:t>
    </dgm:pt>
    <dgm:pt modelId="{2CBCAFCF-A215-4D90-96B5-81D8517DF3DC}">
      <dgm:prSet phldrT="[Text]"/>
      <dgm:spPr/>
      <dgm:t>
        <a:bodyPr/>
        <a:lstStyle/>
        <a:p>
          <a:r>
            <a:rPr lang="en-US" dirty="0"/>
            <a:t>They Refer </a:t>
          </a:r>
        </a:p>
      </dgm:t>
    </dgm:pt>
    <dgm:pt modelId="{3F5A1D4E-1527-4699-9C69-444F7A35BAA1}" type="parTrans" cxnId="{6E969784-921B-43F7-88AC-250C0E1F6846}">
      <dgm:prSet/>
      <dgm:spPr/>
      <dgm:t>
        <a:bodyPr/>
        <a:lstStyle/>
        <a:p>
          <a:endParaRPr lang="en-US"/>
        </a:p>
      </dgm:t>
    </dgm:pt>
    <dgm:pt modelId="{CDDC707E-F314-4080-BD5A-B2907E9B0801}" type="sibTrans" cxnId="{6E969784-921B-43F7-88AC-250C0E1F6846}">
      <dgm:prSet/>
      <dgm:spPr/>
      <dgm:t>
        <a:bodyPr/>
        <a:lstStyle/>
        <a:p>
          <a:endParaRPr lang="en-US"/>
        </a:p>
      </dgm:t>
    </dgm:pt>
    <dgm:pt modelId="{4F732473-850B-42A8-A041-B3988B15BD0F}" type="pres">
      <dgm:prSet presAssocID="{EF96BFE0-88DF-419E-936C-28F1C4D061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0894226-2983-47E3-9ABC-F8CE75E0FA64}" type="pres">
      <dgm:prSet presAssocID="{D53568F2-D1AE-4F60-BE33-515213151E7A}" presName="hierRoot1" presStyleCnt="0"/>
      <dgm:spPr/>
    </dgm:pt>
    <dgm:pt modelId="{AC7E2ED1-AFE0-4CC8-BECC-41F1040B2427}" type="pres">
      <dgm:prSet presAssocID="{D53568F2-D1AE-4F60-BE33-515213151E7A}" presName="composite" presStyleCnt="0"/>
      <dgm:spPr/>
    </dgm:pt>
    <dgm:pt modelId="{3A0CD80F-7736-4DC6-8659-A7B0681E6EA8}" type="pres">
      <dgm:prSet presAssocID="{D53568F2-D1AE-4F60-BE33-515213151E7A}" presName="background" presStyleLbl="node0" presStyleIdx="0" presStyleCnt="1"/>
      <dgm:spPr/>
    </dgm:pt>
    <dgm:pt modelId="{28163C73-B301-4850-B8E3-26DBB64AE431}" type="pres">
      <dgm:prSet presAssocID="{D53568F2-D1AE-4F60-BE33-515213151E7A}" presName="text" presStyleLbl="fgAcc0" presStyleIdx="0" presStyleCnt="1">
        <dgm:presLayoutVars>
          <dgm:chPref val="3"/>
        </dgm:presLayoutVars>
      </dgm:prSet>
      <dgm:spPr/>
    </dgm:pt>
    <dgm:pt modelId="{F26C0CEC-7154-4BF7-AA72-65254246EAB0}" type="pres">
      <dgm:prSet presAssocID="{D53568F2-D1AE-4F60-BE33-515213151E7A}" presName="hierChild2" presStyleCnt="0"/>
      <dgm:spPr/>
    </dgm:pt>
    <dgm:pt modelId="{9F188D71-0FA5-408B-AFEE-FDC21FA6A754}" type="pres">
      <dgm:prSet presAssocID="{14B81D21-5985-4CA8-8538-9DA1773D6685}" presName="Name10" presStyleLbl="parChTrans1D2" presStyleIdx="0" presStyleCnt="2"/>
      <dgm:spPr/>
    </dgm:pt>
    <dgm:pt modelId="{797D7DD1-9C74-4F00-8DA3-EC0B2DDA42E3}" type="pres">
      <dgm:prSet presAssocID="{A1657632-5058-40C6-98C6-E10B944028ED}" presName="hierRoot2" presStyleCnt="0"/>
      <dgm:spPr/>
    </dgm:pt>
    <dgm:pt modelId="{5A057A3D-9244-4919-B67A-20657B98CEB8}" type="pres">
      <dgm:prSet presAssocID="{A1657632-5058-40C6-98C6-E10B944028ED}" presName="composite2" presStyleCnt="0"/>
      <dgm:spPr/>
    </dgm:pt>
    <dgm:pt modelId="{19AF1DD2-AFE8-41F4-93E7-8DBC5F3FCF5E}" type="pres">
      <dgm:prSet presAssocID="{A1657632-5058-40C6-98C6-E10B944028ED}" presName="background2" presStyleLbl="node2" presStyleIdx="0" presStyleCnt="2"/>
      <dgm:spPr>
        <a:solidFill>
          <a:schemeClr val="accent6">
            <a:lumMod val="75000"/>
          </a:schemeClr>
        </a:solidFill>
      </dgm:spPr>
    </dgm:pt>
    <dgm:pt modelId="{8B1BEC5C-A1FF-4E00-BB9E-1078E503F43C}" type="pres">
      <dgm:prSet presAssocID="{A1657632-5058-40C6-98C6-E10B944028ED}" presName="text2" presStyleLbl="fgAcc2" presStyleIdx="0" presStyleCnt="2">
        <dgm:presLayoutVars>
          <dgm:chPref val="3"/>
        </dgm:presLayoutVars>
      </dgm:prSet>
      <dgm:spPr/>
    </dgm:pt>
    <dgm:pt modelId="{C443F480-E9C4-4D58-8D3D-AA0309FB6295}" type="pres">
      <dgm:prSet presAssocID="{A1657632-5058-40C6-98C6-E10B944028ED}" presName="hierChild3" presStyleCnt="0"/>
      <dgm:spPr/>
    </dgm:pt>
    <dgm:pt modelId="{E95E12B7-A986-4A3C-A4FE-BB74D337FA35}" type="pres">
      <dgm:prSet presAssocID="{B826B0BC-990C-4E68-8AC3-104BE812C92B}" presName="Name17" presStyleLbl="parChTrans1D3" presStyleIdx="0" presStyleCnt="3"/>
      <dgm:spPr/>
    </dgm:pt>
    <dgm:pt modelId="{52F45791-D375-494B-89CD-FB1C7AC1FBC2}" type="pres">
      <dgm:prSet presAssocID="{A50A9DF8-29FC-43D3-AC42-39A86AAC8218}" presName="hierRoot3" presStyleCnt="0"/>
      <dgm:spPr/>
    </dgm:pt>
    <dgm:pt modelId="{5CB8176F-7E74-48C2-844C-79E03F381038}" type="pres">
      <dgm:prSet presAssocID="{A50A9DF8-29FC-43D3-AC42-39A86AAC8218}" presName="composite3" presStyleCnt="0"/>
      <dgm:spPr/>
    </dgm:pt>
    <dgm:pt modelId="{FDB8CBF1-4265-49EF-927F-561E7F1E403E}" type="pres">
      <dgm:prSet presAssocID="{A50A9DF8-29FC-43D3-AC42-39A86AAC8218}" presName="background3" presStyleLbl="node3" presStyleIdx="0" presStyleCnt="3"/>
      <dgm:spPr>
        <a:solidFill>
          <a:schemeClr val="accent2">
            <a:lumMod val="75000"/>
          </a:schemeClr>
        </a:solidFill>
      </dgm:spPr>
    </dgm:pt>
    <dgm:pt modelId="{36ACFBC6-C0E7-4B2A-9904-7C7CDE0FA5DF}" type="pres">
      <dgm:prSet presAssocID="{A50A9DF8-29FC-43D3-AC42-39A86AAC8218}" presName="text3" presStyleLbl="fgAcc3" presStyleIdx="0" presStyleCnt="3">
        <dgm:presLayoutVars>
          <dgm:chPref val="3"/>
        </dgm:presLayoutVars>
      </dgm:prSet>
      <dgm:spPr/>
    </dgm:pt>
    <dgm:pt modelId="{58258AE8-3561-413C-B184-AB78E2CB9B9A}" type="pres">
      <dgm:prSet presAssocID="{A50A9DF8-29FC-43D3-AC42-39A86AAC8218}" presName="hierChild4" presStyleCnt="0"/>
      <dgm:spPr/>
    </dgm:pt>
    <dgm:pt modelId="{C712C4EB-188D-47C6-A0B2-8923A509127A}" type="pres">
      <dgm:prSet presAssocID="{B1A9E3EF-11C9-4367-B441-76FC821FF581}" presName="Name17" presStyleLbl="parChTrans1D3" presStyleIdx="1" presStyleCnt="3"/>
      <dgm:spPr/>
    </dgm:pt>
    <dgm:pt modelId="{48917002-DCB0-4EDC-9E52-8CBBB57EB70A}" type="pres">
      <dgm:prSet presAssocID="{6F96C5C6-5BE3-4F0E-A10E-6D767EE45905}" presName="hierRoot3" presStyleCnt="0"/>
      <dgm:spPr/>
    </dgm:pt>
    <dgm:pt modelId="{02F91A46-B66F-45FF-96A0-8CB90F4D6F39}" type="pres">
      <dgm:prSet presAssocID="{6F96C5C6-5BE3-4F0E-A10E-6D767EE45905}" presName="composite3" presStyleCnt="0"/>
      <dgm:spPr/>
    </dgm:pt>
    <dgm:pt modelId="{26B0BD14-FE3D-4DB8-9FD4-1806E1D2D803}" type="pres">
      <dgm:prSet presAssocID="{6F96C5C6-5BE3-4F0E-A10E-6D767EE45905}" presName="background3" presStyleLbl="node3" presStyleIdx="1" presStyleCnt="3"/>
      <dgm:spPr>
        <a:solidFill>
          <a:schemeClr val="accent2">
            <a:lumMod val="75000"/>
          </a:schemeClr>
        </a:solidFill>
      </dgm:spPr>
    </dgm:pt>
    <dgm:pt modelId="{E765344E-BFFB-4AA5-8AD2-AB38AC442EE4}" type="pres">
      <dgm:prSet presAssocID="{6F96C5C6-5BE3-4F0E-A10E-6D767EE45905}" presName="text3" presStyleLbl="fgAcc3" presStyleIdx="1" presStyleCnt="3">
        <dgm:presLayoutVars>
          <dgm:chPref val="3"/>
        </dgm:presLayoutVars>
      </dgm:prSet>
      <dgm:spPr/>
    </dgm:pt>
    <dgm:pt modelId="{701E70D5-6097-4B11-8081-1CFC153B5F73}" type="pres">
      <dgm:prSet presAssocID="{6F96C5C6-5BE3-4F0E-A10E-6D767EE45905}" presName="hierChild4" presStyleCnt="0"/>
      <dgm:spPr/>
    </dgm:pt>
    <dgm:pt modelId="{36D70415-A571-4933-8FE8-9F3D8A295911}" type="pres">
      <dgm:prSet presAssocID="{432114E4-5FEC-47FE-A232-1732540F2FB5}" presName="Name10" presStyleLbl="parChTrans1D2" presStyleIdx="1" presStyleCnt="2"/>
      <dgm:spPr/>
    </dgm:pt>
    <dgm:pt modelId="{39ED367A-B38E-4E8E-9EC5-CAE8190270A0}" type="pres">
      <dgm:prSet presAssocID="{32D7D3F2-CBA9-4677-AD64-799D84EF7D99}" presName="hierRoot2" presStyleCnt="0"/>
      <dgm:spPr/>
    </dgm:pt>
    <dgm:pt modelId="{E1FFC94E-1D9D-4064-969C-04627F8FC931}" type="pres">
      <dgm:prSet presAssocID="{32D7D3F2-CBA9-4677-AD64-799D84EF7D99}" presName="composite2" presStyleCnt="0"/>
      <dgm:spPr/>
    </dgm:pt>
    <dgm:pt modelId="{34B11648-D894-4125-B706-925C6BDFAAF5}" type="pres">
      <dgm:prSet presAssocID="{32D7D3F2-CBA9-4677-AD64-799D84EF7D99}" presName="background2" presStyleLbl="node2" presStyleIdx="1" presStyleCnt="2"/>
      <dgm:spPr>
        <a:solidFill>
          <a:schemeClr val="accent6">
            <a:lumMod val="75000"/>
          </a:schemeClr>
        </a:solidFill>
      </dgm:spPr>
    </dgm:pt>
    <dgm:pt modelId="{F980167B-4827-4D19-8AC9-B75F2FD4ED79}" type="pres">
      <dgm:prSet presAssocID="{32D7D3F2-CBA9-4677-AD64-799D84EF7D99}" presName="text2" presStyleLbl="fgAcc2" presStyleIdx="1" presStyleCnt="2">
        <dgm:presLayoutVars>
          <dgm:chPref val="3"/>
        </dgm:presLayoutVars>
      </dgm:prSet>
      <dgm:spPr/>
    </dgm:pt>
    <dgm:pt modelId="{85032660-6958-471B-AE2E-B8783FC16984}" type="pres">
      <dgm:prSet presAssocID="{32D7D3F2-CBA9-4677-AD64-799D84EF7D99}" presName="hierChild3" presStyleCnt="0"/>
      <dgm:spPr/>
    </dgm:pt>
    <dgm:pt modelId="{AD2C1926-BB90-4D6D-90D1-C5B46C7BC0E0}" type="pres">
      <dgm:prSet presAssocID="{3F5A1D4E-1527-4699-9C69-444F7A35BAA1}" presName="Name17" presStyleLbl="parChTrans1D3" presStyleIdx="2" presStyleCnt="3"/>
      <dgm:spPr/>
    </dgm:pt>
    <dgm:pt modelId="{9AC5CEB6-33A7-4ACB-9E57-DC89A5095637}" type="pres">
      <dgm:prSet presAssocID="{2CBCAFCF-A215-4D90-96B5-81D8517DF3DC}" presName="hierRoot3" presStyleCnt="0"/>
      <dgm:spPr/>
    </dgm:pt>
    <dgm:pt modelId="{A4886F6D-864B-4386-9BE4-1C3DEC655F3D}" type="pres">
      <dgm:prSet presAssocID="{2CBCAFCF-A215-4D90-96B5-81D8517DF3DC}" presName="composite3" presStyleCnt="0"/>
      <dgm:spPr/>
    </dgm:pt>
    <dgm:pt modelId="{6BD175BB-1A4C-4B96-86ED-8418574E813A}" type="pres">
      <dgm:prSet presAssocID="{2CBCAFCF-A215-4D90-96B5-81D8517DF3DC}" presName="background3" presStyleLbl="node3" presStyleIdx="2" presStyleCnt="3"/>
      <dgm:spPr>
        <a:solidFill>
          <a:schemeClr val="accent3">
            <a:lumMod val="75000"/>
          </a:schemeClr>
        </a:solidFill>
      </dgm:spPr>
    </dgm:pt>
    <dgm:pt modelId="{EEA4D787-7C1D-4777-B055-A26429917D62}" type="pres">
      <dgm:prSet presAssocID="{2CBCAFCF-A215-4D90-96B5-81D8517DF3DC}" presName="text3" presStyleLbl="fgAcc3" presStyleIdx="2" presStyleCnt="3">
        <dgm:presLayoutVars>
          <dgm:chPref val="3"/>
        </dgm:presLayoutVars>
      </dgm:prSet>
      <dgm:spPr/>
    </dgm:pt>
    <dgm:pt modelId="{937D5269-7905-4C95-8DFB-6D72937B9072}" type="pres">
      <dgm:prSet presAssocID="{2CBCAFCF-A215-4D90-96B5-81D8517DF3DC}" presName="hierChild4" presStyleCnt="0"/>
      <dgm:spPr/>
    </dgm:pt>
  </dgm:ptLst>
  <dgm:cxnLst>
    <dgm:cxn modelId="{F8C41301-C183-4E06-B1CF-D3C994FCE957}" type="presOf" srcId="{3F5A1D4E-1527-4699-9C69-444F7A35BAA1}" destId="{AD2C1926-BB90-4D6D-90D1-C5B46C7BC0E0}" srcOrd="0" destOrd="0" presId="urn:microsoft.com/office/officeart/2005/8/layout/hierarchy1"/>
    <dgm:cxn modelId="{C0EA361E-6C4A-4B24-9488-AF3127835F7D}" srcId="{A1657632-5058-40C6-98C6-E10B944028ED}" destId="{6F96C5C6-5BE3-4F0E-A10E-6D767EE45905}" srcOrd="1" destOrd="0" parTransId="{B1A9E3EF-11C9-4367-B441-76FC821FF581}" sibTransId="{4D5DB5DF-E0BB-4831-939C-2A1B61CC02F9}"/>
    <dgm:cxn modelId="{26AC4229-46FB-44DC-A322-9648451FDFE9}" type="presOf" srcId="{A1657632-5058-40C6-98C6-E10B944028ED}" destId="{8B1BEC5C-A1FF-4E00-BB9E-1078E503F43C}" srcOrd="0" destOrd="0" presId="urn:microsoft.com/office/officeart/2005/8/layout/hierarchy1"/>
    <dgm:cxn modelId="{A298EA3D-D1A5-4DC4-8985-336FB91306D8}" type="presOf" srcId="{6F96C5C6-5BE3-4F0E-A10E-6D767EE45905}" destId="{E765344E-BFFB-4AA5-8AD2-AB38AC442EE4}" srcOrd="0" destOrd="0" presId="urn:microsoft.com/office/officeart/2005/8/layout/hierarchy1"/>
    <dgm:cxn modelId="{85099662-BF47-410A-ACAF-A91417715D43}" type="presOf" srcId="{2CBCAFCF-A215-4D90-96B5-81D8517DF3DC}" destId="{EEA4D787-7C1D-4777-B055-A26429917D62}" srcOrd="0" destOrd="0" presId="urn:microsoft.com/office/officeart/2005/8/layout/hierarchy1"/>
    <dgm:cxn modelId="{F3AD274F-C6FA-4AA7-B23F-388E33DDEE58}" type="presOf" srcId="{32D7D3F2-CBA9-4677-AD64-799D84EF7D99}" destId="{F980167B-4827-4D19-8AC9-B75F2FD4ED79}" srcOrd="0" destOrd="0" presId="urn:microsoft.com/office/officeart/2005/8/layout/hierarchy1"/>
    <dgm:cxn modelId="{C749A151-4A24-401C-8B73-09138273F21C}" type="presOf" srcId="{B1A9E3EF-11C9-4367-B441-76FC821FF581}" destId="{C712C4EB-188D-47C6-A0B2-8923A509127A}" srcOrd="0" destOrd="0" presId="urn:microsoft.com/office/officeart/2005/8/layout/hierarchy1"/>
    <dgm:cxn modelId="{F3ADE351-2477-4EEC-AB8A-08D35F76AAA8}" type="presOf" srcId="{A50A9DF8-29FC-43D3-AC42-39A86AAC8218}" destId="{36ACFBC6-C0E7-4B2A-9904-7C7CDE0FA5DF}" srcOrd="0" destOrd="0" presId="urn:microsoft.com/office/officeart/2005/8/layout/hierarchy1"/>
    <dgm:cxn modelId="{71D6B957-9D34-4967-A7D3-FCAE8A15DB3D}" type="presOf" srcId="{432114E4-5FEC-47FE-A232-1732540F2FB5}" destId="{36D70415-A571-4933-8FE8-9F3D8A295911}" srcOrd="0" destOrd="0" presId="urn:microsoft.com/office/officeart/2005/8/layout/hierarchy1"/>
    <dgm:cxn modelId="{5AFB607F-581E-4E7E-8711-ABF09441C615}" type="presOf" srcId="{B826B0BC-990C-4E68-8AC3-104BE812C92B}" destId="{E95E12B7-A986-4A3C-A4FE-BB74D337FA35}" srcOrd="0" destOrd="0" presId="urn:microsoft.com/office/officeart/2005/8/layout/hierarchy1"/>
    <dgm:cxn modelId="{6E969784-921B-43F7-88AC-250C0E1F6846}" srcId="{32D7D3F2-CBA9-4677-AD64-799D84EF7D99}" destId="{2CBCAFCF-A215-4D90-96B5-81D8517DF3DC}" srcOrd="0" destOrd="0" parTransId="{3F5A1D4E-1527-4699-9C69-444F7A35BAA1}" sibTransId="{CDDC707E-F314-4080-BD5A-B2907E9B0801}"/>
    <dgm:cxn modelId="{83285E88-0E66-4ADB-A842-0DEB232DAAC9}" srcId="{D53568F2-D1AE-4F60-BE33-515213151E7A}" destId="{32D7D3F2-CBA9-4677-AD64-799D84EF7D99}" srcOrd="1" destOrd="0" parTransId="{432114E4-5FEC-47FE-A232-1732540F2FB5}" sibTransId="{40ED94B7-1948-4AA2-BF46-6EA4E5CAA686}"/>
    <dgm:cxn modelId="{983D119B-7846-4EA4-A320-9D056819BE47}" type="presOf" srcId="{D53568F2-D1AE-4F60-BE33-515213151E7A}" destId="{28163C73-B301-4850-B8E3-26DBB64AE431}" srcOrd="0" destOrd="0" presId="urn:microsoft.com/office/officeart/2005/8/layout/hierarchy1"/>
    <dgm:cxn modelId="{A721959C-A05A-47FB-9A6F-02B99FD953E1}" srcId="{D53568F2-D1AE-4F60-BE33-515213151E7A}" destId="{A1657632-5058-40C6-98C6-E10B944028ED}" srcOrd="0" destOrd="0" parTransId="{14B81D21-5985-4CA8-8538-9DA1773D6685}" sibTransId="{D147C1AF-C261-4136-886A-97C8A9D1222C}"/>
    <dgm:cxn modelId="{4D34F7AA-86C4-4016-B12D-CF71D104EAC9}" type="presOf" srcId="{14B81D21-5985-4CA8-8538-9DA1773D6685}" destId="{9F188D71-0FA5-408B-AFEE-FDC21FA6A754}" srcOrd="0" destOrd="0" presId="urn:microsoft.com/office/officeart/2005/8/layout/hierarchy1"/>
    <dgm:cxn modelId="{CA7B10AE-6B00-4D3B-8C6B-3234F364E45C}" type="presOf" srcId="{EF96BFE0-88DF-419E-936C-28F1C4D061DB}" destId="{4F732473-850B-42A8-A041-B3988B15BD0F}" srcOrd="0" destOrd="0" presId="urn:microsoft.com/office/officeart/2005/8/layout/hierarchy1"/>
    <dgm:cxn modelId="{D1280FED-D822-4580-8AE8-487563B71863}" srcId="{A1657632-5058-40C6-98C6-E10B944028ED}" destId="{A50A9DF8-29FC-43D3-AC42-39A86AAC8218}" srcOrd="0" destOrd="0" parTransId="{B826B0BC-990C-4E68-8AC3-104BE812C92B}" sibTransId="{C8A0BAEE-DA85-4CB5-BF12-4EBE13E82D3F}"/>
    <dgm:cxn modelId="{4C1249FE-2EB5-48EB-B9AE-787B3FED4402}" srcId="{EF96BFE0-88DF-419E-936C-28F1C4D061DB}" destId="{D53568F2-D1AE-4F60-BE33-515213151E7A}" srcOrd="0" destOrd="0" parTransId="{84E5BE05-B1CE-48FB-B9C8-482C6C733900}" sibTransId="{72E4C244-6026-4FAD-A7B6-C357B59D7525}"/>
    <dgm:cxn modelId="{91A5671A-E826-414B-91AE-97AA7E2E8AFA}" type="presParOf" srcId="{4F732473-850B-42A8-A041-B3988B15BD0F}" destId="{20894226-2983-47E3-9ABC-F8CE75E0FA64}" srcOrd="0" destOrd="0" presId="urn:microsoft.com/office/officeart/2005/8/layout/hierarchy1"/>
    <dgm:cxn modelId="{E5A7C469-9C2A-4C4B-8374-2806818D002F}" type="presParOf" srcId="{20894226-2983-47E3-9ABC-F8CE75E0FA64}" destId="{AC7E2ED1-AFE0-4CC8-BECC-41F1040B2427}" srcOrd="0" destOrd="0" presId="urn:microsoft.com/office/officeart/2005/8/layout/hierarchy1"/>
    <dgm:cxn modelId="{237DFF07-A2EC-4987-B41F-355B805BA0D8}" type="presParOf" srcId="{AC7E2ED1-AFE0-4CC8-BECC-41F1040B2427}" destId="{3A0CD80F-7736-4DC6-8659-A7B0681E6EA8}" srcOrd="0" destOrd="0" presId="urn:microsoft.com/office/officeart/2005/8/layout/hierarchy1"/>
    <dgm:cxn modelId="{6C6E3F93-2434-4604-967B-F0F95F424252}" type="presParOf" srcId="{AC7E2ED1-AFE0-4CC8-BECC-41F1040B2427}" destId="{28163C73-B301-4850-B8E3-26DBB64AE431}" srcOrd="1" destOrd="0" presId="urn:microsoft.com/office/officeart/2005/8/layout/hierarchy1"/>
    <dgm:cxn modelId="{A2F4FAE2-EC4F-404C-ACED-0F53C2257413}" type="presParOf" srcId="{20894226-2983-47E3-9ABC-F8CE75E0FA64}" destId="{F26C0CEC-7154-4BF7-AA72-65254246EAB0}" srcOrd="1" destOrd="0" presId="urn:microsoft.com/office/officeart/2005/8/layout/hierarchy1"/>
    <dgm:cxn modelId="{ACD88181-4F61-43DC-BE2D-0B000656FA4C}" type="presParOf" srcId="{F26C0CEC-7154-4BF7-AA72-65254246EAB0}" destId="{9F188D71-0FA5-408B-AFEE-FDC21FA6A754}" srcOrd="0" destOrd="0" presId="urn:microsoft.com/office/officeart/2005/8/layout/hierarchy1"/>
    <dgm:cxn modelId="{72F19416-B544-4AA3-BC0C-FC0AACEC7485}" type="presParOf" srcId="{F26C0CEC-7154-4BF7-AA72-65254246EAB0}" destId="{797D7DD1-9C74-4F00-8DA3-EC0B2DDA42E3}" srcOrd="1" destOrd="0" presId="urn:microsoft.com/office/officeart/2005/8/layout/hierarchy1"/>
    <dgm:cxn modelId="{3A580AA7-D528-4FE7-A851-B4B5E72CFAE1}" type="presParOf" srcId="{797D7DD1-9C74-4F00-8DA3-EC0B2DDA42E3}" destId="{5A057A3D-9244-4919-B67A-20657B98CEB8}" srcOrd="0" destOrd="0" presId="urn:microsoft.com/office/officeart/2005/8/layout/hierarchy1"/>
    <dgm:cxn modelId="{17DB7703-361A-49D6-ADA0-7101F648D39D}" type="presParOf" srcId="{5A057A3D-9244-4919-B67A-20657B98CEB8}" destId="{19AF1DD2-AFE8-41F4-93E7-8DBC5F3FCF5E}" srcOrd="0" destOrd="0" presId="urn:microsoft.com/office/officeart/2005/8/layout/hierarchy1"/>
    <dgm:cxn modelId="{04F59F3B-A6F2-4DCB-BC00-01AFBB1472F0}" type="presParOf" srcId="{5A057A3D-9244-4919-B67A-20657B98CEB8}" destId="{8B1BEC5C-A1FF-4E00-BB9E-1078E503F43C}" srcOrd="1" destOrd="0" presId="urn:microsoft.com/office/officeart/2005/8/layout/hierarchy1"/>
    <dgm:cxn modelId="{8EF9561F-2AB6-4358-9108-784CBCA43CD9}" type="presParOf" srcId="{797D7DD1-9C74-4F00-8DA3-EC0B2DDA42E3}" destId="{C443F480-E9C4-4D58-8D3D-AA0309FB6295}" srcOrd="1" destOrd="0" presId="urn:microsoft.com/office/officeart/2005/8/layout/hierarchy1"/>
    <dgm:cxn modelId="{3E363B7A-8433-477B-BC57-A3C56A62C13F}" type="presParOf" srcId="{C443F480-E9C4-4D58-8D3D-AA0309FB6295}" destId="{E95E12B7-A986-4A3C-A4FE-BB74D337FA35}" srcOrd="0" destOrd="0" presId="urn:microsoft.com/office/officeart/2005/8/layout/hierarchy1"/>
    <dgm:cxn modelId="{97EF721C-F7D2-4E83-A6EC-E8E6116A64A6}" type="presParOf" srcId="{C443F480-E9C4-4D58-8D3D-AA0309FB6295}" destId="{52F45791-D375-494B-89CD-FB1C7AC1FBC2}" srcOrd="1" destOrd="0" presId="urn:microsoft.com/office/officeart/2005/8/layout/hierarchy1"/>
    <dgm:cxn modelId="{E8062971-C2F8-4B6C-ACCB-8AF27859186A}" type="presParOf" srcId="{52F45791-D375-494B-89CD-FB1C7AC1FBC2}" destId="{5CB8176F-7E74-48C2-844C-79E03F381038}" srcOrd="0" destOrd="0" presId="urn:microsoft.com/office/officeart/2005/8/layout/hierarchy1"/>
    <dgm:cxn modelId="{6791ED90-CEF7-459E-BC1E-702C26857E62}" type="presParOf" srcId="{5CB8176F-7E74-48C2-844C-79E03F381038}" destId="{FDB8CBF1-4265-49EF-927F-561E7F1E403E}" srcOrd="0" destOrd="0" presId="urn:microsoft.com/office/officeart/2005/8/layout/hierarchy1"/>
    <dgm:cxn modelId="{A58490EA-34CF-47CE-A6A7-3A04713DFBFD}" type="presParOf" srcId="{5CB8176F-7E74-48C2-844C-79E03F381038}" destId="{36ACFBC6-C0E7-4B2A-9904-7C7CDE0FA5DF}" srcOrd="1" destOrd="0" presId="urn:microsoft.com/office/officeart/2005/8/layout/hierarchy1"/>
    <dgm:cxn modelId="{60DAFABD-F83F-459E-B6F0-6F6B3E45BE3D}" type="presParOf" srcId="{52F45791-D375-494B-89CD-FB1C7AC1FBC2}" destId="{58258AE8-3561-413C-B184-AB78E2CB9B9A}" srcOrd="1" destOrd="0" presId="urn:microsoft.com/office/officeart/2005/8/layout/hierarchy1"/>
    <dgm:cxn modelId="{1845D2AB-C13A-441C-9CD7-F20407AE1931}" type="presParOf" srcId="{C443F480-E9C4-4D58-8D3D-AA0309FB6295}" destId="{C712C4EB-188D-47C6-A0B2-8923A509127A}" srcOrd="2" destOrd="0" presId="urn:microsoft.com/office/officeart/2005/8/layout/hierarchy1"/>
    <dgm:cxn modelId="{FF19D85A-675D-4685-9F0A-3F576AB8C421}" type="presParOf" srcId="{C443F480-E9C4-4D58-8D3D-AA0309FB6295}" destId="{48917002-DCB0-4EDC-9E52-8CBBB57EB70A}" srcOrd="3" destOrd="0" presId="urn:microsoft.com/office/officeart/2005/8/layout/hierarchy1"/>
    <dgm:cxn modelId="{4EE709F4-BC31-4340-9888-8B909CE775E8}" type="presParOf" srcId="{48917002-DCB0-4EDC-9E52-8CBBB57EB70A}" destId="{02F91A46-B66F-45FF-96A0-8CB90F4D6F39}" srcOrd="0" destOrd="0" presId="urn:microsoft.com/office/officeart/2005/8/layout/hierarchy1"/>
    <dgm:cxn modelId="{6E0E970D-3289-4A93-9DE7-8D435247C132}" type="presParOf" srcId="{02F91A46-B66F-45FF-96A0-8CB90F4D6F39}" destId="{26B0BD14-FE3D-4DB8-9FD4-1806E1D2D803}" srcOrd="0" destOrd="0" presId="urn:microsoft.com/office/officeart/2005/8/layout/hierarchy1"/>
    <dgm:cxn modelId="{4BA8EA2A-1E61-4221-8988-DA8D0861A9D5}" type="presParOf" srcId="{02F91A46-B66F-45FF-96A0-8CB90F4D6F39}" destId="{E765344E-BFFB-4AA5-8AD2-AB38AC442EE4}" srcOrd="1" destOrd="0" presId="urn:microsoft.com/office/officeart/2005/8/layout/hierarchy1"/>
    <dgm:cxn modelId="{EF08FC05-D3A1-4EE8-A404-3AFBCF13DD33}" type="presParOf" srcId="{48917002-DCB0-4EDC-9E52-8CBBB57EB70A}" destId="{701E70D5-6097-4B11-8081-1CFC153B5F73}" srcOrd="1" destOrd="0" presId="urn:microsoft.com/office/officeart/2005/8/layout/hierarchy1"/>
    <dgm:cxn modelId="{C72D0453-BC7D-4413-868D-BA86E16D591F}" type="presParOf" srcId="{F26C0CEC-7154-4BF7-AA72-65254246EAB0}" destId="{36D70415-A571-4933-8FE8-9F3D8A295911}" srcOrd="2" destOrd="0" presId="urn:microsoft.com/office/officeart/2005/8/layout/hierarchy1"/>
    <dgm:cxn modelId="{8AA756C4-B863-4C94-A4C5-6EB535EA991C}" type="presParOf" srcId="{F26C0CEC-7154-4BF7-AA72-65254246EAB0}" destId="{39ED367A-B38E-4E8E-9EC5-CAE8190270A0}" srcOrd="3" destOrd="0" presId="urn:microsoft.com/office/officeart/2005/8/layout/hierarchy1"/>
    <dgm:cxn modelId="{AFC7CC9F-56FF-47F8-B131-120460224572}" type="presParOf" srcId="{39ED367A-B38E-4E8E-9EC5-CAE8190270A0}" destId="{E1FFC94E-1D9D-4064-969C-04627F8FC931}" srcOrd="0" destOrd="0" presId="urn:microsoft.com/office/officeart/2005/8/layout/hierarchy1"/>
    <dgm:cxn modelId="{0B1676C1-2A8E-44DB-97DD-92718A4987BA}" type="presParOf" srcId="{E1FFC94E-1D9D-4064-969C-04627F8FC931}" destId="{34B11648-D894-4125-B706-925C6BDFAAF5}" srcOrd="0" destOrd="0" presId="urn:microsoft.com/office/officeart/2005/8/layout/hierarchy1"/>
    <dgm:cxn modelId="{DDCDDE3F-55F6-4C10-9B7E-C491D841C5D9}" type="presParOf" srcId="{E1FFC94E-1D9D-4064-969C-04627F8FC931}" destId="{F980167B-4827-4D19-8AC9-B75F2FD4ED79}" srcOrd="1" destOrd="0" presId="urn:microsoft.com/office/officeart/2005/8/layout/hierarchy1"/>
    <dgm:cxn modelId="{6DF7E203-DA44-40CD-8466-316AB5F625FC}" type="presParOf" srcId="{39ED367A-B38E-4E8E-9EC5-CAE8190270A0}" destId="{85032660-6958-471B-AE2E-B8783FC16984}" srcOrd="1" destOrd="0" presId="urn:microsoft.com/office/officeart/2005/8/layout/hierarchy1"/>
    <dgm:cxn modelId="{689A8AA3-2682-426C-AD71-0C339E0634B1}" type="presParOf" srcId="{85032660-6958-471B-AE2E-B8783FC16984}" destId="{AD2C1926-BB90-4D6D-90D1-C5B46C7BC0E0}" srcOrd="0" destOrd="0" presId="urn:microsoft.com/office/officeart/2005/8/layout/hierarchy1"/>
    <dgm:cxn modelId="{AE27EC87-6AE4-468C-A4A3-A1EA535C4B1C}" type="presParOf" srcId="{85032660-6958-471B-AE2E-B8783FC16984}" destId="{9AC5CEB6-33A7-4ACB-9E57-DC89A5095637}" srcOrd="1" destOrd="0" presId="urn:microsoft.com/office/officeart/2005/8/layout/hierarchy1"/>
    <dgm:cxn modelId="{25F5267A-7893-4E80-BFBB-2813A4BE76D7}" type="presParOf" srcId="{9AC5CEB6-33A7-4ACB-9E57-DC89A5095637}" destId="{A4886F6D-864B-4386-9BE4-1C3DEC655F3D}" srcOrd="0" destOrd="0" presId="urn:microsoft.com/office/officeart/2005/8/layout/hierarchy1"/>
    <dgm:cxn modelId="{23284A7D-BB01-497A-B56B-D31144C0E0DC}" type="presParOf" srcId="{A4886F6D-864B-4386-9BE4-1C3DEC655F3D}" destId="{6BD175BB-1A4C-4B96-86ED-8418574E813A}" srcOrd="0" destOrd="0" presId="urn:microsoft.com/office/officeart/2005/8/layout/hierarchy1"/>
    <dgm:cxn modelId="{81744BF6-DB92-4908-9EC4-FB35C002906B}" type="presParOf" srcId="{A4886F6D-864B-4386-9BE4-1C3DEC655F3D}" destId="{EEA4D787-7C1D-4777-B055-A26429917D62}" srcOrd="1" destOrd="0" presId="urn:microsoft.com/office/officeart/2005/8/layout/hierarchy1"/>
    <dgm:cxn modelId="{850E11BF-43AC-4E2B-B03B-D03998A11100}" type="presParOf" srcId="{9AC5CEB6-33A7-4ACB-9E57-DC89A5095637}" destId="{937D5269-7905-4C95-8DFB-6D72937B90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ABA532-C9F9-4B6D-BB10-A80E46C4A76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1A0987F-886C-430F-800D-B170ACD6379D}">
      <dgm:prSet phldrT="[Text]"/>
      <dgm:spPr>
        <a:solidFill>
          <a:srgbClr val="843C0C"/>
        </a:solidFill>
      </dgm:spPr>
      <dgm:t>
        <a:bodyPr/>
        <a:lstStyle/>
        <a:p>
          <a:r>
            <a:rPr lang="en-US" dirty="0"/>
            <a:t>Company</a:t>
          </a:r>
        </a:p>
      </dgm:t>
    </dgm:pt>
    <dgm:pt modelId="{422855F4-BF40-4102-AAEF-3BD73F1B71B2}" type="parTrans" cxnId="{21697B56-4A62-4662-ABB1-E8777B933D37}">
      <dgm:prSet/>
      <dgm:spPr/>
      <dgm:t>
        <a:bodyPr/>
        <a:lstStyle/>
        <a:p>
          <a:endParaRPr lang="en-US"/>
        </a:p>
      </dgm:t>
    </dgm:pt>
    <dgm:pt modelId="{8A45713B-68AE-48D4-84AE-63FFC93A9937}" type="sibTrans" cxnId="{21697B56-4A62-4662-ABB1-E8777B933D37}">
      <dgm:prSet/>
      <dgm:spPr/>
      <dgm:t>
        <a:bodyPr/>
        <a:lstStyle/>
        <a:p>
          <a:endParaRPr lang="en-US"/>
        </a:p>
      </dgm:t>
    </dgm:pt>
    <dgm:pt modelId="{5E641E84-8859-4EEA-A8C9-2EE4758BE63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You</a:t>
          </a:r>
        </a:p>
      </dgm:t>
    </dgm:pt>
    <dgm:pt modelId="{3FB54793-AE28-4426-BDB5-C72C06D44562}" type="parTrans" cxnId="{6ACDE70D-B905-4BE8-B0E6-5FFAF179F9F1}">
      <dgm:prSet/>
      <dgm:spPr/>
      <dgm:t>
        <a:bodyPr/>
        <a:lstStyle/>
        <a:p>
          <a:endParaRPr lang="en-US"/>
        </a:p>
      </dgm:t>
    </dgm:pt>
    <dgm:pt modelId="{59D57D75-8754-4A26-B467-DB9EE0AC4536}" type="sibTrans" cxnId="{6ACDE70D-B905-4BE8-B0E6-5FFAF179F9F1}">
      <dgm:prSet/>
      <dgm:spPr/>
      <dgm:t>
        <a:bodyPr/>
        <a:lstStyle/>
        <a:p>
          <a:endParaRPr lang="en-US"/>
        </a:p>
      </dgm:t>
    </dgm:pt>
    <dgm:pt modelId="{4946D2A5-1007-41DC-8500-34FFEF7BB33D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Consumer</a:t>
          </a:r>
        </a:p>
      </dgm:t>
    </dgm:pt>
    <dgm:pt modelId="{3EB71DD4-DF9F-4584-AB46-7315D85B9571}" type="parTrans" cxnId="{5D2F7555-4D80-4D24-A492-1FC2539C3385}">
      <dgm:prSet/>
      <dgm:spPr/>
      <dgm:t>
        <a:bodyPr/>
        <a:lstStyle/>
        <a:p>
          <a:endParaRPr lang="en-US"/>
        </a:p>
      </dgm:t>
    </dgm:pt>
    <dgm:pt modelId="{176039E9-F585-4363-B513-981382CD19B0}" type="sibTrans" cxnId="{5D2F7555-4D80-4D24-A492-1FC2539C3385}">
      <dgm:prSet/>
      <dgm:spPr/>
      <dgm:t>
        <a:bodyPr/>
        <a:lstStyle/>
        <a:p>
          <a:endParaRPr lang="en-US"/>
        </a:p>
      </dgm:t>
    </dgm:pt>
    <dgm:pt modelId="{EDE147E5-B637-4CA2-856F-F4AEA8487AB0}" type="pres">
      <dgm:prSet presAssocID="{60ABA532-C9F9-4B6D-BB10-A80E46C4A760}" presName="CompostProcess" presStyleCnt="0">
        <dgm:presLayoutVars>
          <dgm:dir/>
          <dgm:resizeHandles val="exact"/>
        </dgm:presLayoutVars>
      </dgm:prSet>
      <dgm:spPr/>
    </dgm:pt>
    <dgm:pt modelId="{F0614058-B7E4-4A06-A72D-4C21CFF3FECF}" type="pres">
      <dgm:prSet presAssocID="{60ABA532-C9F9-4B6D-BB10-A80E46C4A760}" presName="arrow" presStyleLbl="bgShp" presStyleIdx="0" presStyleCnt="1" custLinFactNeighborX="12835" custLinFactNeighborY="-2432"/>
      <dgm:spPr>
        <a:solidFill>
          <a:schemeClr val="accent6">
            <a:lumMod val="60000"/>
            <a:lumOff val="40000"/>
          </a:schemeClr>
        </a:solidFill>
      </dgm:spPr>
    </dgm:pt>
    <dgm:pt modelId="{4BB257D2-0EF1-496F-A163-5F590EB8B8F4}" type="pres">
      <dgm:prSet presAssocID="{60ABA532-C9F9-4B6D-BB10-A80E46C4A760}" presName="linearProcess" presStyleCnt="0"/>
      <dgm:spPr/>
    </dgm:pt>
    <dgm:pt modelId="{F157E93E-8C2B-43B2-87FB-D0B7864D8797}" type="pres">
      <dgm:prSet presAssocID="{51A0987F-886C-430F-800D-B170ACD6379D}" presName="textNode" presStyleLbl="node1" presStyleIdx="0" presStyleCnt="3">
        <dgm:presLayoutVars>
          <dgm:bulletEnabled val="1"/>
        </dgm:presLayoutVars>
      </dgm:prSet>
      <dgm:spPr/>
    </dgm:pt>
    <dgm:pt modelId="{E8A3408E-AEA8-4088-9420-5C0B70147C80}" type="pres">
      <dgm:prSet presAssocID="{8A45713B-68AE-48D4-84AE-63FFC93A9937}" presName="sibTrans" presStyleCnt="0"/>
      <dgm:spPr/>
    </dgm:pt>
    <dgm:pt modelId="{E1A1C48E-D9E2-422A-BD22-6343BB811F47}" type="pres">
      <dgm:prSet presAssocID="{5E641E84-8859-4EEA-A8C9-2EE4758BE63B}" presName="textNode" presStyleLbl="node1" presStyleIdx="1" presStyleCnt="3">
        <dgm:presLayoutVars>
          <dgm:bulletEnabled val="1"/>
        </dgm:presLayoutVars>
      </dgm:prSet>
      <dgm:spPr/>
    </dgm:pt>
    <dgm:pt modelId="{1C022204-45B4-4B0A-9AC3-34AC23C17566}" type="pres">
      <dgm:prSet presAssocID="{59D57D75-8754-4A26-B467-DB9EE0AC4536}" presName="sibTrans" presStyleCnt="0"/>
      <dgm:spPr/>
    </dgm:pt>
    <dgm:pt modelId="{861FD947-DD3D-46BE-B399-C6ECFAF22F73}" type="pres">
      <dgm:prSet presAssocID="{4946D2A5-1007-41DC-8500-34FFEF7BB33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ACDE70D-B905-4BE8-B0E6-5FFAF179F9F1}" srcId="{60ABA532-C9F9-4B6D-BB10-A80E46C4A760}" destId="{5E641E84-8859-4EEA-A8C9-2EE4758BE63B}" srcOrd="1" destOrd="0" parTransId="{3FB54793-AE28-4426-BDB5-C72C06D44562}" sibTransId="{59D57D75-8754-4A26-B467-DB9EE0AC4536}"/>
    <dgm:cxn modelId="{7D35321E-44EE-4000-AE4F-3F5CF82CFCA1}" type="presOf" srcId="{5E641E84-8859-4EEA-A8C9-2EE4758BE63B}" destId="{E1A1C48E-D9E2-422A-BD22-6343BB811F47}" srcOrd="0" destOrd="0" presId="urn:microsoft.com/office/officeart/2005/8/layout/hProcess9"/>
    <dgm:cxn modelId="{84390572-57B8-4DED-9612-ECBFD0A4E356}" type="presOf" srcId="{60ABA532-C9F9-4B6D-BB10-A80E46C4A760}" destId="{EDE147E5-B637-4CA2-856F-F4AEA8487AB0}" srcOrd="0" destOrd="0" presId="urn:microsoft.com/office/officeart/2005/8/layout/hProcess9"/>
    <dgm:cxn modelId="{5D2F7555-4D80-4D24-A492-1FC2539C3385}" srcId="{60ABA532-C9F9-4B6D-BB10-A80E46C4A760}" destId="{4946D2A5-1007-41DC-8500-34FFEF7BB33D}" srcOrd="2" destOrd="0" parTransId="{3EB71DD4-DF9F-4584-AB46-7315D85B9571}" sibTransId="{176039E9-F585-4363-B513-981382CD19B0}"/>
    <dgm:cxn modelId="{21697B56-4A62-4662-ABB1-E8777B933D37}" srcId="{60ABA532-C9F9-4B6D-BB10-A80E46C4A760}" destId="{51A0987F-886C-430F-800D-B170ACD6379D}" srcOrd="0" destOrd="0" parTransId="{422855F4-BF40-4102-AAEF-3BD73F1B71B2}" sibTransId="{8A45713B-68AE-48D4-84AE-63FFC93A9937}"/>
    <dgm:cxn modelId="{0CDAF485-94AB-446C-AC25-2250595D0B8F}" type="presOf" srcId="{4946D2A5-1007-41DC-8500-34FFEF7BB33D}" destId="{861FD947-DD3D-46BE-B399-C6ECFAF22F73}" srcOrd="0" destOrd="0" presId="urn:microsoft.com/office/officeart/2005/8/layout/hProcess9"/>
    <dgm:cxn modelId="{ED911AE1-AA59-421F-9030-EC39974E7F58}" type="presOf" srcId="{51A0987F-886C-430F-800D-B170ACD6379D}" destId="{F157E93E-8C2B-43B2-87FB-D0B7864D8797}" srcOrd="0" destOrd="0" presId="urn:microsoft.com/office/officeart/2005/8/layout/hProcess9"/>
    <dgm:cxn modelId="{5E82F722-F3DA-4FD9-AE2C-21F5459C9B91}" type="presParOf" srcId="{EDE147E5-B637-4CA2-856F-F4AEA8487AB0}" destId="{F0614058-B7E4-4A06-A72D-4C21CFF3FECF}" srcOrd="0" destOrd="0" presId="urn:microsoft.com/office/officeart/2005/8/layout/hProcess9"/>
    <dgm:cxn modelId="{DA526AE6-C542-472B-9788-3380AC999BEB}" type="presParOf" srcId="{EDE147E5-B637-4CA2-856F-F4AEA8487AB0}" destId="{4BB257D2-0EF1-496F-A163-5F590EB8B8F4}" srcOrd="1" destOrd="0" presId="urn:microsoft.com/office/officeart/2005/8/layout/hProcess9"/>
    <dgm:cxn modelId="{40CF777A-07CB-4B4F-9AFE-8A3B388CF951}" type="presParOf" srcId="{4BB257D2-0EF1-496F-A163-5F590EB8B8F4}" destId="{F157E93E-8C2B-43B2-87FB-D0B7864D8797}" srcOrd="0" destOrd="0" presId="urn:microsoft.com/office/officeart/2005/8/layout/hProcess9"/>
    <dgm:cxn modelId="{200D44DC-4FCE-4D7B-B4EE-3D94618D5B35}" type="presParOf" srcId="{4BB257D2-0EF1-496F-A163-5F590EB8B8F4}" destId="{E8A3408E-AEA8-4088-9420-5C0B70147C80}" srcOrd="1" destOrd="0" presId="urn:microsoft.com/office/officeart/2005/8/layout/hProcess9"/>
    <dgm:cxn modelId="{1C75A671-15D7-4F6C-8170-D7642C5D726F}" type="presParOf" srcId="{4BB257D2-0EF1-496F-A163-5F590EB8B8F4}" destId="{E1A1C48E-D9E2-422A-BD22-6343BB811F47}" srcOrd="2" destOrd="0" presId="urn:microsoft.com/office/officeart/2005/8/layout/hProcess9"/>
    <dgm:cxn modelId="{DE5FDF34-BF06-4224-A404-4173FA447BF3}" type="presParOf" srcId="{4BB257D2-0EF1-496F-A163-5F590EB8B8F4}" destId="{1C022204-45B4-4B0A-9AC3-34AC23C17566}" srcOrd="3" destOrd="0" presId="urn:microsoft.com/office/officeart/2005/8/layout/hProcess9"/>
    <dgm:cxn modelId="{F8F8ECAB-A972-42D1-9886-B7310281BB1F}" type="presParOf" srcId="{4BB257D2-0EF1-496F-A163-5F590EB8B8F4}" destId="{861FD947-DD3D-46BE-B399-C6ECFAF22F7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3287F7-E2AC-4D88-8269-40A8CF3A074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EB0560A-4F6C-4BCE-A197-A00A282CF798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2000" dirty="0">
              <a:solidFill>
                <a:schemeClr val="tx1"/>
              </a:solidFill>
            </a:rPr>
            <a:t>eLearning</a:t>
          </a:r>
        </a:p>
      </dgm:t>
    </dgm:pt>
    <dgm:pt modelId="{7764F258-BB0E-4686-BEF1-1EA351CE9696}" type="parTrans" cxnId="{579D2C90-5D39-4B32-BE31-A2EF55062349}">
      <dgm:prSet/>
      <dgm:spPr/>
      <dgm:t>
        <a:bodyPr/>
        <a:lstStyle/>
        <a:p>
          <a:endParaRPr lang="en-IN"/>
        </a:p>
      </dgm:t>
    </dgm:pt>
    <dgm:pt modelId="{1A8F9360-987A-4585-9D18-3EDC50A2CA52}" type="sibTrans" cxnId="{579D2C90-5D39-4B32-BE31-A2EF55062349}">
      <dgm:prSet/>
      <dgm:spPr/>
      <dgm:t>
        <a:bodyPr/>
        <a:lstStyle/>
        <a:p>
          <a:endParaRPr lang="en-IN"/>
        </a:p>
      </dgm:t>
    </dgm:pt>
    <dgm:pt modelId="{2D826F53-960B-4642-A2BC-758B6CF030CA}">
      <dgm:prSet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IN" sz="2000" dirty="0">
              <a:solidFill>
                <a:schemeClr val="tx1"/>
              </a:solidFill>
            </a:rPr>
            <a:t>Self Study Books</a:t>
          </a:r>
          <a:endParaRPr lang="en-IN" sz="1800" dirty="0">
            <a:solidFill>
              <a:schemeClr val="tx1"/>
            </a:solidFill>
          </a:endParaRPr>
        </a:p>
      </dgm:t>
    </dgm:pt>
    <dgm:pt modelId="{EC91E8A3-E271-4FD1-A78D-34DEF080876E}" type="parTrans" cxnId="{4BF1CD92-3E9D-4B51-B689-05422A801CFA}">
      <dgm:prSet/>
      <dgm:spPr/>
      <dgm:t>
        <a:bodyPr/>
        <a:lstStyle/>
        <a:p>
          <a:endParaRPr lang="en-IN"/>
        </a:p>
      </dgm:t>
    </dgm:pt>
    <dgm:pt modelId="{758D59D0-C363-4673-A5B3-CC5C465BF51C}" type="sibTrans" cxnId="{4BF1CD92-3E9D-4B51-B689-05422A801CFA}">
      <dgm:prSet/>
      <dgm:spPr/>
      <dgm:t>
        <a:bodyPr/>
        <a:lstStyle/>
        <a:p>
          <a:endParaRPr lang="en-IN"/>
        </a:p>
      </dgm:t>
    </dgm:pt>
    <dgm:pt modelId="{247B6485-C621-4245-B5AD-F53B4A62E5F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N" dirty="0">
              <a:solidFill>
                <a:srgbClr val="6B2009"/>
              </a:solidFill>
            </a:rPr>
            <a:t>Best Education</a:t>
          </a:r>
        </a:p>
      </dgm:t>
    </dgm:pt>
    <dgm:pt modelId="{43F1E010-B1CA-4BD5-AA43-D2B79363A79F}" type="parTrans" cxnId="{CAC6682A-1409-4EB7-BE2A-24A8585C2DD1}">
      <dgm:prSet/>
      <dgm:spPr/>
      <dgm:t>
        <a:bodyPr/>
        <a:lstStyle/>
        <a:p>
          <a:endParaRPr lang="en-IN"/>
        </a:p>
      </dgm:t>
    </dgm:pt>
    <dgm:pt modelId="{0AB213FB-4346-466F-9775-678F174A1B68}" type="sibTrans" cxnId="{CAC6682A-1409-4EB7-BE2A-24A8585C2DD1}">
      <dgm:prSet/>
      <dgm:spPr/>
      <dgm:t>
        <a:bodyPr/>
        <a:lstStyle/>
        <a:p>
          <a:endParaRPr lang="en-IN"/>
        </a:p>
      </dgm:t>
    </dgm:pt>
    <dgm:pt modelId="{DAAD0C3E-1535-4A3F-868D-DA442042F763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2000" dirty="0">
              <a:solidFill>
                <a:schemeClr val="tx1"/>
              </a:solidFill>
            </a:rPr>
            <a:t>eTest</a:t>
          </a:r>
        </a:p>
      </dgm:t>
    </dgm:pt>
    <dgm:pt modelId="{9806D3D0-0AD0-46CF-BB66-D3A08A08FD16}" type="parTrans" cxnId="{927C958E-87DC-4D0B-8399-5BD2A0D9B1B8}">
      <dgm:prSet/>
      <dgm:spPr/>
      <dgm:t>
        <a:bodyPr/>
        <a:lstStyle/>
        <a:p>
          <a:endParaRPr lang="en-US"/>
        </a:p>
      </dgm:t>
    </dgm:pt>
    <dgm:pt modelId="{9D27B0C3-A258-4BC9-8333-7CF35068D3D3}" type="sibTrans" cxnId="{927C958E-87DC-4D0B-8399-5BD2A0D9B1B8}">
      <dgm:prSet/>
      <dgm:spPr/>
      <dgm:t>
        <a:bodyPr/>
        <a:lstStyle/>
        <a:p>
          <a:endParaRPr lang="en-US"/>
        </a:p>
      </dgm:t>
    </dgm:pt>
    <dgm:pt modelId="{371E5F36-2D90-4134-A8F9-679DAD686AE2}" type="pres">
      <dgm:prSet presAssocID="{DE3287F7-E2AC-4D88-8269-40A8CF3A0741}" presName="Name0" presStyleCnt="0">
        <dgm:presLayoutVars>
          <dgm:chMax val="4"/>
          <dgm:resizeHandles val="exact"/>
        </dgm:presLayoutVars>
      </dgm:prSet>
      <dgm:spPr/>
    </dgm:pt>
    <dgm:pt modelId="{A6E475CC-D414-4A74-93CB-D44760CD9F3A}" type="pres">
      <dgm:prSet presAssocID="{DE3287F7-E2AC-4D88-8269-40A8CF3A0741}" presName="ellipse" presStyleLbl="trBgShp" presStyleIdx="0" presStyleCnt="1"/>
      <dgm:spPr/>
    </dgm:pt>
    <dgm:pt modelId="{53541693-EA46-4B16-A43A-998C1EE438FC}" type="pres">
      <dgm:prSet presAssocID="{DE3287F7-E2AC-4D88-8269-40A8CF3A0741}" presName="arrow1" presStyleLbl="fgShp" presStyleIdx="0" presStyleCnt="1"/>
      <dgm:spPr/>
    </dgm:pt>
    <dgm:pt modelId="{5295E567-2F34-4A0D-B874-52898559C110}" type="pres">
      <dgm:prSet presAssocID="{DE3287F7-E2AC-4D88-8269-40A8CF3A0741}" presName="rectangle" presStyleLbl="revTx" presStyleIdx="0" presStyleCnt="1">
        <dgm:presLayoutVars>
          <dgm:bulletEnabled val="1"/>
        </dgm:presLayoutVars>
      </dgm:prSet>
      <dgm:spPr/>
    </dgm:pt>
    <dgm:pt modelId="{519CDE46-599E-4A63-919C-10F4A3E6A394}" type="pres">
      <dgm:prSet presAssocID="{DAAD0C3E-1535-4A3F-868D-DA442042F763}" presName="item1" presStyleLbl="node1" presStyleIdx="0" presStyleCnt="3" custScaleX="147148" custLinFactNeighborX="-24584" custLinFactNeighborY="-31085">
        <dgm:presLayoutVars>
          <dgm:bulletEnabled val="1"/>
        </dgm:presLayoutVars>
      </dgm:prSet>
      <dgm:spPr/>
    </dgm:pt>
    <dgm:pt modelId="{8AA4A579-967F-44CA-922A-7E56EA5A60FA}" type="pres">
      <dgm:prSet presAssocID="{2D826F53-960B-4642-A2BC-758B6CF030CA}" presName="item2" presStyleLbl="node1" presStyleIdx="1" presStyleCnt="3" custLinFactNeighborX="-14203" custLinFactNeighborY="-25548">
        <dgm:presLayoutVars>
          <dgm:bulletEnabled val="1"/>
        </dgm:presLayoutVars>
      </dgm:prSet>
      <dgm:spPr/>
    </dgm:pt>
    <dgm:pt modelId="{B34E852C-550A-438E-AFD9-6BE0DD29D408}" type="pres">
      <dgm:prSet presAssocID="{247B6485-C621-4245-B5AD-F53B4A62E5FC}" presName="item3" presStyleLbl="node1" presStyleIdx="2" presStyleCnt="3" custScaleX="149933" custLinFactNeighborX="-5250" custLinFactNeighborY="-12825">
        <dgm:presLayoutVars>
          <dgm:bulletEnabled val="1"/>
        </dgm:presLayoutVars>
      </dgm:prSet>
      <dgm:spPr/>
    </dgm:pt>
    <dgm:pt modelId="{B84046AF-F32A-4192-856D-2AB66F3C4668}" type="pres">
      <dgm:prSet presAssocID="{DE3287F7-E2AC-4D88-8269-40A8CF3A0741}" presName="funnel" presStyleLbl="trAlignAcc1" presStyleIdx="0" presStyleCn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248BD023-92F2-4773-9213-43A67C1BCB31}" type="presOf" srcId="{2D826F53-960B-4642-A2BC-758B6CF030CA}" destId="{519CDE46-599E-4A63-919C-10F4A3E6A394}" srcOrd="0" destOrd="0" presId="urn:microsoft.com/office/officeart/2005/8/layout/funnel1"/>
    <dgm:cxn modelId="{CAC6682A-1409-4EB7-BE2A-24A8585C2DD1}" srcId="{DE3287F7-E2AC-4D88-8269-40A8CF3A0741}" destId="{247B6485-C621-4245-B5AD-F53B4A62E5FC}" srcOrd="3" destOrd="0" parTransId="{43F1E010-B1CA-4BD5-AA43-D2B79363A79F}" sibTransId="{0AB213FB-4346-466F-9775-678F174A1B68}"/>
    <dgm:cxn modelId="{927C958E-87DC-4D0B-8399-5BD2A0D9B1B8}" srcId="{DE3287F7-E2AC-4D88-8269-40A8CF3A0741}" destId="{DAAD0C3E-1535-4A3F-868D-DA442042F763}" srcOrd="1" destOrd="0" parTransId="{9806D3D0-0AD0-46CF-BB66-D3A08A08FD16}" sibTransId="{9D27B0C3-A258-4BC9-8333-7CF35068D3D3}"/>
    <dgm:cxn modelId="{579D2C90-5D39-4B32-BE31-A2EF55062349}" srcId="{DE3287F7-E2AC-4D88-8269-40A8CF3A0741}" destId="{2EB0560A-4F6C-4BCE-A197-A00A282CF798}" srcOrd="0" destOrd="0" parTransId="{7764F258-BB0E-4686-BEF1-1EA351CE9696}" sibTransId="{1A8F9360-987A-4585-9D18-3EDC50A2CA52}"/>
    <dgm:cxn modelId="{4BF1CD92-3E9D-4B51-B689-05422A801CFA}" srcId="{DE3287F7-E2AC-4D88-8269-40A8CF3A0741}" destId="{2D826F53-960B-4642-A2BC-758B6CF030CA}" srcOrd="2" destOrd="0" parTransId="{EC91E8A3-E271-4FD1-A78D-34DEF080876E}" sibTransId="{758D59D0-C363-4673-A5B3-CC5C465BF51C}"/>
    <dgm:cxn modelId="{043D69C7-B04E-4AB1-AB21-7F0A1AC75EDF}" type="presOf" srcId="{DAAD0C3E-1535-4A3F-868D-DA442042F763}" destId="{8AA4A579-967F-44CA-922A-7E56EA5A60FA}" srcOrd="0" destOrd="0" presId="urn:microsoft.com/office/officeart/2005/8/layout/funnel1"/>
    <dgm:cxn modelId="{157BC6D0-910A-496C-93CB-52D9F7B5BBD0}" type="presOf" srcId="{DE3287F7-E2AC-4D88-8269-40A8CF3A0741}" destId="{371E5F36-2D90-4134-A8F9-679DAD686AE2}" srcOrd="0" destOrd="0" presId="urn:microsoft.com/office/officeart/2005/8/layout/funnel1"/>
    <dgm:cxn modelId="{F1DB6AE2-6FA7-4806-9C7C-DF2E8DF4EC66}" type="presOf" srcId="{247B6485-C621-4245-B5AD-F53B4A62E5FC}" destId="{5295E567-2F34-4A0D-B874-52898559C110}" srcOrd="0" destOrd="0" presId="urn:microsoft.com/office/officeart/2005/8/layout/funnel1"/>
    <dgm:cxn modelId="{337EA4E3-511C-4F21-96D3-22088805A876}" type="presOf" srcId="{2EB0560A-4F6C-4BCE-A197-A00A282CF798}" destId="{B34E852C-550A-438E-AFD9-6BE0DD29D408}" srcOrd="0" destOrd="0" presId="urn:microsoft.com/office/officeart/2005/8/layout/funnel1"/>
    <dgm:cxn modelId="{0D4D324C-FABB-4B61-BE28-593C21BBD5B4}" type="presParOf" srcId="{371E5F36-2D90-4134-A8F9-679DAD686AE2}" destId="{A6E475CC-D414-4A74-93CB-D44760CD9F3A}" srcOrd="0" destOrd="0" presId="urn:microsoft.com/office/officeart/2005/8/layout/funnel1"/>
    <dgm:cxn modelId="{F4C306EF-7FE8-4C8C-AFD5-05F4F8F3E32F}" type="presParOf" srcId="{371E5F36-2D90-4134-A8F9-679DAD686AE2}" destId="{53541693-EA46-4B16-A43A-998C1EE438FC}" srcOrd="1" destOrd="0" presId="urn:microsoft.com/office/officeart/2005/8/layout/funnel1"/>
    <dgm:cxn modelId="{8F749E45-2DB1-41A1-B4DE-527D4EAE866B}" type="presParOf" srcId="{371E5F36-2D90-4134-A8F9-679DAD686AE2}" destId="{5295E567-2F34-4A0D-B874-52898559C110}" srcOrd="2" destOrd="0" presId="urn:microsoft.com/office/officeart/2005/8/layout/funnel1"/>
    <dgm:cxn modelId="{DB654424-7537-4D77-9443-421A0AE0E083}" type="presParOf" srcId="{371E5F36-2D90-4134-A8F9-679DAD686AE2}" destId="{519CDE46-599E-4A63-919C-10F4A3E6A394}" srcOrd="3" destOrd="0" presId="urn:microsoft.com/office/officeart/2005/8/layout/funnel1"/>
    <dgm:cxn modelId="{5EBAD551-ABB1-4C34-B012-004586A96434}" type="presParOf" srcId="{371E5F36-2D90-4134-A8F9-679DAD686AE2}" destId="{8AA4A579-967F-44CA-922A-7E56EA5A60FA}" srcOrd="4" destOrd="0" presId="urn:microsoft.com/office/officeart/2005/8/layout/funnel1"/>
    <dgm:cxn modelId="{036B95FE-B6AB-4B9A-8867-845C76C59D16}" type="presParOf" srcId="{371E5F36-2D90-4134-A8F9-679DAD686AE2}" destId="{B34E852C-550A-438E-AFD9-6BE0DD29D408}" srcOrd="5" destOrd="0" presId="urn:microsoft.com/office/officeart/2005/8/layout/funnel1"/>
    <dgm:cxn modelId="{190EDB3F-0BB2-4640-BC0E-6800D9C35B19}" type="presParOf" srcId="{371E5F36-2D90-4134-A8F9-679DAD686AE2}" destId="{B84046AF-F32A-4192-856D-2AB66F3C466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3287F7-E2AC-4D88-8269-40A8CF3A074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EB0560A-4F6C-4BCE-A197-A00A282CF798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1800" dirty="0">
              <a:solidFill>
                <a:schemeClr val="tx1"/>
              </a:solidFill>
            </a:rPr>
            <a:t>Fitness Tips</a:t>
          </a:r>
        </a:p>
      </dgm:t>
    </dgm:pt>
    <dgm:pt modelId="{7764F258-BB0E-4686-BEF1-1EA351CE9696}" type="parTrans" cxnId="{579D2C90-5D39-4B32-BE31-A2EF55062349}">
      <dgm:prSet/>
      <dgm:spPr/>
      <dgm:t>
        <a:bodyPr/>
        <a:lstStyle/>
        <a:p>
          <a:endParaRPr lang="en-IN"/>
        </a:p>
      </dgm:t>
    </dgm:pt>
    <dgm:pt modelId="{1A8F9360-987A-4585-9D18-3EDC50A2CA52}" type="sibTrans" cxnId="{579D2C90-5D39-4B32-BE31-A2EF55062349}">
      <dgm:prSet/>
      <dgm:spPr/>
      <dgm:t>
        <a:bodyPr/>
        <a:lstStyle/>
        <a:p>
          <a:endParaRPr lang="en-IN"/>
        </a:p>
      </dgm:t>
    </dgm:pt>
    <dgm:pt modelId="{2D826F53-960B-4642-A2BC-758B6CF030CA}">
      <dgm:prSet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IN" sz="2000" dirty="0">
              <a:solidFill>
                <a:schemeClr val="tx1"/>
              </a:solidFill>
            </a:rPr>
            <a:t>Online Yoga</a:t>
          </a:r>
        </a:p>
      </dgm:t>
    </dgm:pt>
    <dgm:pt modelId="{EC91E8A3-E271-4FD1-A78D-34DEF080876E}" type="parTrans" cxnId="{4BF1CD92-3E9D-4B51-B689-05422A801CFA}">
      <dgm:prSet/>
      <dgm:spPr/>
      <dgm:t>
        <a:bodyPr/>
        <a:lstStyle/>
        <a:p>
          <a:endParaRPr lang="en-IN"/>
        </a:p>
      </dgm:t>
    </dgm:pt>
    <dgm:pt modelId="{758D59D0-C363-4673-A5B3-CC5C465BF51C}" type="sibTrans" cxnId="{4BF1CD92-3E9D-4B51-B689-05422A801CFA}">
      <dgm:prSet/>
      <dgm:spPr/>
      <dgm:t>
        <a:bodyPr/>
        <a:lstStyle/>
        <a:p>
          <a:endParaRPr lang="en-IN"/>
        </a:p>
      </dgm:t>
    </dgm:pt>
    <dgm:pt modelId="{247B6485-C621-4245-B5AD-F53B4A62E5F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N" dirty="0">
              <a:solidFill>
                <a:srgbClr val="6B2009"/>
              </a:solidFill>
            </a:rPr>
            <a:t>Good Health</a:t>
          </a:r>
        </a:p>
      </dgm:t>
    </dgm:pt>
    <dgm:pt modelId="{43F1E010-B1CA-4BD5-AA43-D2B79363A79F}" type="parTrans" cxnId="{CAC6682A-1409-4EB7-BE2A-24A8585C2DD1}">
      <dgm:prSet/>
      <dgm:spPr/>
      <dgm:t>
        <a:bodyPr/>
        <a:lstStyle/>
        <a:p>
          <a:endParaRPr lang="en-IN"/>
        </a:p>
      </dgm:t>
    </dgm:pt>
    <dgm:pt modelId="{0AB213FB-4346-466F-9775-678F174A1B68}" type="sibTrans" cxnId="{CAC6682A-1409-4EB7-BE2A-24A8585C2DD1}">
      <dgm:prSet/>
      <dgm:spPr/>
      <dgm:t>
        <a:bodyPr/>
        <a:lstStyle/>
        <a:p>
          <a:endParaRPr lang="en-IN"/>
        </a:p>
      </dgm:t>
    </dgm:pt>
    <dgm:pt modelId="{A0F4C058-3191-4219-8803-1E17D338F99C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dirty="0">
              <a:solidFill>
                <a:schemeClr val="tx1"/>
              </a:solidFill>
            </a:rPr>
            <a:t>Nutrition Supplement</a:t>
          </a:r>
        </a:p>
      </dgm:t>
    </dgm:pt>
    <dgm:pt modelId="{403B3672-9266-4C74-919E-9D665F34CE7F}" type="parTrans" cxnId="{E7EDABC4-72A6-4284-AF31-92352963E87A}">
      <dgm:prSet/>
      <dgm:spPr/>
      <dgm:t>
        <a:bodyPr/>
        <a:lstStyle/>
        <a:p>
          <a:endParaRPr lang="en-US"/>
        </a:p>
      </dgm:t>
    </dgm:pt>
    <dgm:pt modelId="{BDCDE237-0E88-4C82-800C-CBCCC57A1854}" type="sibTrans" cxnId="{E7EDABC4-72A6-4284-AF31-92352963E87A}">
      <dgm:prSet/>
      <dgm:spPr/>
      <dgm:t>
        <a:bodyPr/>
        <a:lstStyle/>
        <a:p>
          <a:endParaRPr lang="en-US"/>
        </a:p>
      </dgm:t>
    </dgm:pt>
    <dgm:pt modelId="{371E5F36-2D90-4134-A8F9-679DAD686AE2}" type="pres">
      <dgm:prSet presAssocID="{DE3287F7-E2AC-4D88-8269-40A8CF3A0741}" presName="Name0" presStyleCnt="0">
        <dgm:presLayoutVars>
          <dgm:chMax val="4"/>
          <dgm:resizeHandles val="exact"/>
        </dgm:presLayoutVars>
      </dgm:prSet>
      <dgm:spPr/>
    </dgm:pt>
    <dgm:pt modelId="{A6E475CC-D414-4A74-93CB-D44760CD9F3A}" type="pres">
      <dgm:prSet presAssocID="{DE3287F7-E2AC-4D88-8269-40A8CF3A0741}" presName="ellipse" presStyleLbl="trBgShp" presStyleIdx="0" presStyleCnt="1"/>
      <dgm:spPr/>
    </dgm:pt>
    <dgm:pt modelId="{53541693-EA46-4B16-A43A-998C1EE438FC}" type="pres">
      <dgm:prSet presAssocID="{DE3287F7-E2AC-4D88-8269-40A8CF3A0741}" presName="arrow1" presStyleLbl="fgShp" presStyleIdx="0" presStyleCnt="1"/>
      <dgm:spPr/>
    </dgm:pt>
    <dgm:pt modelId="{5295E567-2F34-4A0D-B874-52898559C110}" type="pres">
      <dgm:prSet presAssocID="{DE3287F7-E2AC-4D88-8269-40A8CF3A0741}" presName="rectangle" presStyleLbl="revTx" presStyleIdx="0" presStyleCnt="1">
        <dgm:presLayoutVars>
          <dgm:bulletEnabled val="1"/>
        </dgm:presLayoutVars>
      </dgm:prSet>
      <dgm:spPr/>
    </dgm:pt>
    <dgm:pt modelId="{1036CEB6-2FEB-4105-B8A8-7C9CCDFFF172}" type="pres">
      <dgm:prSet presAssocID="{A0F4C058-3191-4219-8803-1E17D338F99C}" presName="item1" presStyleLbl="node1" presStyleIdx="0" presStyleCnt="3" custScaleX="150082">
        <dgm:presLayoutVars>
          <dgm:bulletEnabled val="1"/>
        </dgm:presLayoutVars>
      </dgm:prSet>
      <dgm:spPr/>
    </dgm:pt>
    <dgm:pt modelId="{D79B49FE-896D-47A3-82DB-42A665D938C1}" type="pres">
      <dgm:prSet presAssocID="{2D826F53-960B-4642-A2BC-758B6CF030CA}" presName="item2" presStyleLbl="node1" presStyleIdx="1" presStyleCnt="3" custScaleX="165488" custScaleY="140562" custLinFactNeighborX="13764" custLinFactNeighborY="-19245">
        <dgm:presLayoutVars>
          <dgm:bulletEnabled val="1"/>
        </dgm:presLayoutVars>
      </dgm:prSet>
      <dgm:spPr/>
    </dgm:pt>
    <dgm:pt modelId="{2A8A4AE9-6D82-42ED-BE04-0D3FADADFFC7}" type="pres">
      <dgm:prSet presAssocID="{247B6485-C621-4245-B5AD-F53B4A62E5FC}" presName="item3" presStyleLbl="node1" presStyleIdx="2" presStyleCnt="3" custScaleX="129927" custScaleY="112965" custLinFactNeighborX="25735" custLinFactNeighborY="-15348">
        <dgm:presLayoutVars>
          <dgm:bulletEnabled val="1"/>
        </dgm:presLayoutVars>
      </dgm:prSet>
      <dgm:spPr/>
    </dgm:pt>
    <dgm:pt modelId="{B84046AF-F32A-4192-856D-2AB66F3C4668}" type="pres">
      <dgm:prSet presAssocID="{DE3287F7-E2AC-4D88-8269-40A8CF3A0741}" presName="funnel" presStyleLbl="trAlignAcc1" presStyleIdx="0" presStyleCnt="1" custLinFactNeighborX="106" custLinFactNeighborY="1976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CAC6682A-1409-4EB7-BE2A-24A8585C2DD1}" srcId="{DE3287F7-E2AC-4D88-8269-40A8CF3A0741}" destId="{247B6485-C621-4245-B5AD-F53B4A62E5FC}" srcOrd="3" destOrd="0" parTransId="{43F1E010-B1CA-4BD5-AA43-D2B79363A79F}" sibTransId="{0AB213FB-4346-466F-9775-678F174A1B68}"/>
    <dgm:cxn modelId="{8AF34B40-D02A-44ED-897E-70186A89D6B4}" type="presOf" srcId="{A0F4C058-3191-4219-8803-1E17D338F99C}" destId="{D79B49FE-896D-47A3-82DB-42A665D938C1}" srcOrd="0" destOrd="0" presId="urn:microsoft.com/office/officeart/2005/8/layout/funnel1"/>
    <dgm:cxn modelId="{85A2AC75-E6DE-4C84-B182-BF40A42D10F3}" type="presOf" srcId="{2D826F53-960B-4642-A2BC-758B6CF030CA}" destId="{1036CEB6-2FEB-4105-B8A8-7C9CCDFFF172}" srcOrd="0" destOrd="0" presId="urn:microsoft.com/office/officeart/2005/8/layout/funnel1"/>
    <dgm:cxn modelId="{9DC56A8D-5EA3-4EAB-9519-397BA9A45D0A}" type="presOf" srcId="{2EB0560A-4F6C-4BCE-A197-A00A282CF798}" destId="{2A8A4AE9-6D82-42ED-BE04-0D3FADADFFC7}" srcOrd="0" destOrd="0" presId="urn:microsoft.com/office/officeart/2005/8/layout/funnel1"/>
    <dgm:cxn modelId="{579D2C90-5D39-4B32-BE31-A2EF55062349}" srcId="{DE3287F7-E2AC-4D88-8269-40A8CF3A0741}" destId="{2EB0560A-4F6C-4BCE-A197-A00A282CF798}" srcOrd="0" destOrd="0" parTransId="{7764F258-BB0E-4686-BEF1-1EA351CE9696}" sibTransId="{1A8F9360-987A-4585-9D18-3EDC50A2CA52}"/>
    <dgm:cxn modelId="{4BF1CD92-3E9D-4B51-B689-05422A801CFA}" srcId="{DE3287F7-E2AC-4D88-8269-40A8CF3A0741}" destId="{2D826F53-960B-4642-A2BC-758B6CF030CA}" srcOrd="2" destOrd="0" parTransId="{EC91E8A3-E271-4FD1-A78D-34DEF080876E}" sibTransId="{758D59D0-C363-4673-A5B3-CC5C465BF51C}"/>
    <dgm:cxn modelId="{E2EB469E-E56D-4279-8FC5-FBA7CA6D339D}" type="presOf" srcId="{247B6485-C621-4245-B5AD-F53B4A62E5FC}" destId="{5295E567-2F34-4A0D-B874-52898559C110}" srcOrd="0" destOrd="0" presId="urn:microsoft.com/office/officeart/2005/8/layout/funnel1"/>
    <dgm:cxn modelId="{E7EDABC4-72A6-4284-AF31-92352963E87A}" srcId="{DE3287F7-E2AC-4D88-8269-40A8CF3A0741}" destId="{A0F4C058-3191-4219-8803-1E17D338F99C}" srcOrd="1" destOrd="0" parTransId="{403B3672-9266-4C74-919E-9D665F34CE7F}" sibTransId="{BDCDE237-0E88-4C82-800C-CBCCC57A1854}"/>
    <dgm:cxn modelId="{157BC6D0-910A-496C-93CB-52D9F7B5BBD0}" type="presOf" srcId="{DE3287F7-E2AC-4D88-8269-40A8CF3A0741}" destId="{371E5F36-2D90-4134-A8F9-679DAD686AE2}" srcOrd="0" destOrd="0" presId="urn:microsoft.com/office/officeart/2005/8/layout/funnel1"/>
    <dgm:cxn modelId="{0D4D324C-FABB-4B61-BE28-593C21BBD5B4}" type="presParOf" srcId="{371E5F36-2D90-4134-A8F9-679DAD686AE2}" destId="{A6E475CC-D414-4A74-93CB-D44760CD9F3A}" srcOrd="0" destOrd="0" presId="urn:microsoft.com/office/officeart/2005/8/layout/funnel1"/>
    <dgm:cxn modelId="{F4C306EF-7FE8-4C8C-AFD5-05F4F8F3E32F}" type="presParOf" srcId="{371E5F36-2D90-4134-A8F9-679DAD686AE2}" destId="{53541693-EA46-4B16-A43A-998C1EE438FC}" srcOrd="1" destOrd="0" presId="urn:microsoft.com/office/officeart/2005/8/layout/funnel1"/>
    <dgm:cxn modelId="{8F749E45-2DB1-41A1-B4DE-527D4EAE866B}" type="presParOf" srcId="{371E5F36-2D90-4134-A8F9-679DAD686AE2}" destId="{5295E567-2F34-4A0D-B874-52898559C110}" srcOrd="2" destOrd="0" presId="urn:microsoft.com/office/officeart/2005/8/layout/funnel1"/>
    <dgm:cxn modelId="{490D6DA9-A210-468A-990E-283171E0F3E1}" type="presParOf" srcId="{371E5F36-2D90-4134-A8F9-679DAD686AE2}" destId="{1036CEB6-2FEB-4105-B8A8-7C9CCDFFF172}" srcOrd="3" destOrd="0" presId="urn:microsoft.com/office/officeart/2005/8/layout/funnel1"/>
    <dgm:cxn modelId="{7A6C6402-7626-4877-9F6C-7E016F6B16CD}" type="presParOf" srcId="{371E5F36-2D90-4134-A8F9-679DAD686AE2}" destId="{D79B49FE-896D-47A3-82DB-42A665D938C1}" srcOrd="4" destOrd="0" presId="urn:microsoft.com/office/officeart/2005/8/layout/funnel1"/>
    <dgm:cxn modelId="{9CDE80A0-C0B9-4024-A86E-BFA6DF26CE0A}" type="presParOf" srcId="{371E5F36-2D90-4134-A8F9-679DAD686AE2}" destId="{2A8A4AE9-6D82-42ED-BE04-0D3FADADFFC7}" srcOrd="5" destOrd="0" presId="urn:microsoft.com/office/officeart/2005/8/layout/funnel1"/>
    <dgm:cxn modelId="{190EDB3F-0BB2-4640-BC0E-6800D9C35B19}" type="presParOf" srcId="{371E5F36-2D90-4134-A8F9-679DAD686AE2}" destId="{B84046AF-F32A-4192-856D-2AB66F3C466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3287F7-E2AC-4D88-8269-40A8CF3A074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EB0560A-4F6C-4BCE-A197-A00A282CF798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1800" dirty="0">
              <a:solidFill>
                <a:schemeClr val="tx1"/>
              </a:solidFill>
            </a:rPr>
            <a:t>No Inventory</a:t>
          </a:r>
        </a:p>
      </dgm:t>
    </dgm:pt>
    <dgm:pt modelId="{7764F258-BB0E-4686-BEF1-1EA351CE9696}" type="parTrans" cxnId="{579D2C90-5D39-4B32-BE31-A2EF55062349}">
      <dgm:prSet/>
      <dgm:spPr/>
      <dgm:t>
        <a:bodyPr/>
        <a:lstStyle/>
        <a:p>
          <a:endParaRPr lang="en-IN"/>
        </a:p>
      </dgm:t>
    </dgm:pt>
    <dgm:pt modelId="{1A8F9360-987A-4585-9D18-3EDC50A2CA52}" type="sibTrans" cxnId="{579D2C90-5D39-4B32-BE31-A2EF55062349}">
      <dgm:prSet/>
      <dgm:spPr/>
      <dgm:t>
        <a:bodyPr/>
        <a:lstStyle/>
        <a:p>
          <a:endParaRPr lang="en-IN"/>
        </a:p>
      </dgm:t>
    </dgm:pt>
    <dgm:pt modelId="{2D826F53-960B-4642-A2BC-758B6CF030CA}">
      <dgm:prSet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IN" sz="1800" dirty="0">
              <a:solidFill>
                <a:schemeClr val="tx1"/>
              </a:solidFill>
            </a:rPr>
            <a:t>eCommerce Biz</a:t>
          </a:r>
        </a:p>
      </dgm:t>
    </dgm:pt>
    <dgm:pt modelId="{EC91E8A3-E271-4FD1-A78D-34DEF080876E}" type="parTrans" cxnId="{4BF1CD92-3E9D-4B51-B689-05422A801CFA}">
      <dgm:prSet/>
      <dgm:spPr/>
      <dgm:t>
        <a:bodyPr/>
        <a:lstStyle/>
        <a:p>
          <a:endParaRPr lang="en-IN"/>
        </a:p>
      </dgm:t>
    </dgm:pt>
    <dgm:pt modelId="{758D59D0-C363-4673-A5B3-CC5C465BF51C}" type="sibTrans" cxnId="{4BF1CD92-3E9D-4B51-B689-05422A801CFA}">
      <dgm:prSet/>
      <dgm:spPr/>
      <dgm:t>
        <a:bodyPr/>
        <a:lstStyle/>
        <a:p>
          <a:endParaRPr lang="en-IN"/>
        </a:p>
      </dgm:t>
    </dgm:pt>
    <dgm:pt modelId="{247B6485-C621-4245-B5AD-F53B4A62E5FC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N" dirty="0">
              <a:solidFill>
                <a:srgbClr val="6B2009"/>
              </a:solidFill>
            </a:rPr>
            <a:t>Best Possible Income</a:t>
          </a:r>
        </a:p>
      </dgm:t>
    </dgm:pt>
    <dgm:pt modelId="{43F1E010-B1CA-4BD5-AA43-D2B79363A79F}" type="parTrans" cxnId="{CAC6682A-1409-4EB7-BE2A-24A8585C2DD1}">
      <dgm:prSet/>
      <dgm:spPr/>
      <dgm:t>
        <a:bodyPr/>
        <a:lstStyle/>
        <a:p>
          <a:endParaRPr lang="en-IN"/>
        </a:p>
      </dgm:t>
    </dgm:pt>
    <dgm:pt modelId="{0AB213FB-4346-466F-9775-678F174A1B68}" type="sibTrans" cxnId="{CAC6682A-1409-4EB7-BE2A-24A8585C2DD1}">
      <dgm:prSet/>
      <dgm:spPr/>
      <dgm:t>
        <a:bodyPr/>
        <a:lstStyle/>
        <a:p>
          <a:endParaRPr lang="en-IN"/>
        </a:p>
      </dgm:t>
    </dgm:pt>
    <dgm:pt modelId="{D9A043D5-49E8-413D-9C52-54C43DFAF62C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1800" dirty="0">
              <a:solidFill>
                <a:schemeClr val="tx1"/>
              </a:solidFill>
            </a:rPr>
            <a:t>Binary Direct Selling</a:t>
          </a:r>
        </a:p>
      </dgm:t>
    </dgm:pt>
    <dgm:pt modelId="{1643198D-28AA-4B21-829F-697F9DD8C382}" type="parTrans" cxnId="{8B981E48-6F89-45AA-933F-E61D4826448A}">
      <dgm:prSet/>
      <dgm:spPr/>
      <dgm:t>
        <a:bodyPr/>
        <a:lstStyle/>
        <a:p>
          <a:endParaRPr lang="en-US"/>
        </a:p>
      </dgm:t>
    </dgm:pt>
    <dgm:pt modelId="{68F8C132-DE9E-414C-BB16-CD6BCDAEC258}" type="sibTrans" cxnId="{8B981E48-6F89-45AA-933F-E61D4826448A}">
      <dgm:prSet/>
      <dgm:spPr/>
      <dgm:t>
        <a:bodyPr/>
        <a:lstStyle/>
        <a:p>
          <a:endParaRPr lang="en-US"/>
        </a:p>
      </dgm:t>
    </dgm:pt>
    <dgm:pt modelId="{371E5F36-2D90-4134-A8F9-679DAD686AE2}" type="pres">
      <dgm:prSet presAssocID="{DE3287F7-E2AC-4D88-8269-40A8CF3A0741}" presName="Name0" presStyleCnt="0">
        <dgm:presLayoutVars>
          <dgm:chMax val="4"/>
          <dgm:resizeHandles val="exact"/>
        </dgm:presLayoutVars>
      </dgm:prSet>
      <dgm:spPr/>
    </dgm:pt>
    <dgm:pt modelId="{A6E475CC-D414-4A74-93CB-D44760CD9F3A}" type="pres">
      <dgm:prSet presAssocID="{DE3287F7-E2AC-4D88-8269-40A8CF3A0741}" presName="ellipse" presStyleLbl="trBgShp" presStyleIdx="0" presStyleCnt="1"/>
      <dgm:spPr/>
    </dgm:pt>
    <dgm:pt modelId="{53541693-EA46-4B16-A43A-998C1EE438FC}" type="pres">
      <dgm:prSet presAssocID="{DE3287F7-E2AC-4D88-8269-40A8CF3A0741}" presName="arrow1" presStyleLbl="fgShp" presStyleIdx="0" presStyleCnt="1"/>
      <dgm:spPr/>
    </dgm:pt>
    <dgm:pt modelId="{5295E567-2F34-4A0D-B874-52898559C110}" type="pres">
      <dgm:prSet presAssocID="{DE3287F7-E2AC-4D88-8269-40A8CF3A0741}" presName="rectangle" presStyleLbl="revTx" presStyleIdx="0" presStyleCnt="1">
        <dgm:presLayoutVars>
          <dgm:bulletEnabled val="1"/>
        </dgm:presLayoutVars>
      </dgm:prSet>
      <dgm:spPr/>
    </dgm:pt>
    <dgm:pt modelId="{93E79BBD-0638-4BEF-8F8A-BBA69A189747}" type="pres">
      <dgm:prSet presAssocID="{D9A043D5-49E8-413D-9C52-54C43DFAF62C}" presName="item1" presStyleLbl="node1" presStyleIdx="0" presStyleCnt="3" custScaleX="161467" custLinFactNeighborX="-23363" custLinFactNeighborY="-18775">
        <dgm:presLayoutVars>
          <dgm:bulletEnabled val="1"/>
        </dgm:presLayoutVars>
      </dgm:prSet>
      <dgm:spPr/>
    </dgm:pt>
    <dgm:pt modelId="{6D603694-1BA0-44D6-9FEC-D6AEF08CF8D4}" type="pres">
      <dgm:prSet presAssocID="{2D826F53-960B-4642-A2BC-758B6CF030CA}" presName="item2" presStyleLbl="node1" presStyleIdx="1" presStyleCnt="3" custLinFactNeighborX="-3819" custLinFactNeighborY="-30050">
        <dgm:presLayoutVars>
          <dgm:bulletEnabled val="1"/>
        </dgm:presLayoutVars>
      </dgm:prSet>
      <dgm:spPr/>
    </dgm:pt>
    <dgm:pt modelId="{ED28CCEE-8BAB-4393-81BB-6D2A5190E53E}" type="pres">
      <dgm:prSet presAssocID="{247B6485-C621-4245-B5AD-F53B4A62E5FC}" presName="item3" presStyleLbl="node1" presStyleIdx="2" presStyleCnt="3" custScaleX="136727">
        <dgm:presLayoutVars>
          <dgm:bulletEnabled val="1"/>
        </dgm:presLayoutVars>
      </dgm:prSet>
      <dgm:spPr/>
    </dgm:pt>
    <dgm:pt modelId="{B84046AF-F32A-4192-856D-2AB66F3C4668}" type="pres">
      <dgm:prSet presAssocID="{DE3287F7-E2AC-4D88-8269-40A8CF3A0741}" presName="funnel" presStyleLbl="trAlignAcc1" presStyleIdx="0" presStyleCnt="1" custLinFactNeighborX="21" custLinFactNeighborY="-1203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8844981D-B615-4DCD-83FC-50CF02A0C540}" type="presOf" srcId="{2EB0560A-4F6C-4BCE-A197-A00A282CF798}" destId="{ED28CCEE-8BAB-4393-81BB-6D2A5190E53E}" srcOrd="0" destOrd="0" presId="urn:microsoft.com/office/officeart/2005/8/layout/funnel1"/>
    <dgm:cxn modelId="{CAC6682A-1409-4EB7-BE2A-24A8585C2DD1}" srcId="{DE3287F7-E2AC-4D88-8269-40A8CF3A0741}" destId="{247B6485-C621-4245-B5AD-F53B4A62E5FC}" srcOrd="3" destOrd="0" parTransId="{43F1E010-B1CA-4BD5-AA43-D2B79363A79F}" sibTransId="{0AB213FB-4346-466F-9775-678F174A1B68}"/>
    <dgm:cxn modelId="{8B981E48-6F89-45AA-933F-E61D4826448A}" srcId="{DE3287F7-E2AC-4D88-8269-40A8CF3A0741}" destId="{D9A043D5-49E8-413D-9C52-54C43DFAF62C}" srcOrd="1" destOrd="0" parTransId="{1643198D-28AA-4B21-829F-697F9DD8C382}" sibTransId="{68F8C132-DE9E-414C-BB16-CD6BCDAEC258}"/>
    <dgm:cxn modelId="{579D2C90-5D39-4B32-BE31-A2EF55062349}" srcId="{DE3287F7-E2AC-4D88-8269-40A8CF3A0741}" destId="{2EB0560A-4F6C-4BCE-A197-A00A282CF798}" srcOrd="0" destOrd="0" parTransId="{7764F258-BB0E-4686-BEF1-1EA351CE9696}" sibTransId="{1A8F9360-987A-4585-9D18-3EDC50A2CA52}"/>
    <dgm:cxn modelId="{4BF1CD92-3E9D-4B51-B689-05422A801CFA}" srcId="{DE3287F7-E2AC-4D88-8269-40A8CF3A0741}" destId="{2D826F53-960B-4642-A2BC-758B6CF030CA}" srcOrd="2" destOrd="0" parTransId="{EC91E8A3-E271-4FD1-A78D-34DEF080876E}" sibTransId="{758D59D0-C363-4673-A5B3-CC5C465BF51C}"/>
    <dgm:cxn modelId="{E2EB469E-E56D-4279-8FC5-FBA7CA6D339D}" type="presOf" srcId="{247B6485-C621-4245-B5AD-F53B4A62E5FC}" destId="{5295E567-2F34-4A0D-B874-52898559C110}" srcOrd="0" destOrd="0" presId="urn:microsoft.com/office/officeart/2005/8/layout/funnel1"/>
    <dgm:cxn modelId="{9CB6FFA6-DD4B-432F-9A7E-248D421BCFD3}" type="presOf" srcId="{D9A043D5-49E8-413D-9C52-54C43DFAF62C}" destId="{6D603694-1BA0-44D6-9FEC-D6AEF08CF8D4}" srcOrd="0" destOrd="0" presId="urn:microsoft.com/office/officeart/2005/8/layout/funnel1"/>
    <dgm:cxn modelId="{511BCFCF-A3E5-4736-92F7-3AF2862C4E17}" type="presOf" srcId="{2D826F53-960B-4642-A2BC-758B6CF030CA}" destId="{93E79BBD-0638-4BEF-8F8A-BBA69A189747}" srcOrd="0" destOrd="0" presId="urn:microsoft.com/office/officeart/2005/8/layout/funnel1"/>
    <dgm:cxn modelId="{157BC6D0-910A-496C-93CB-52D9F7B5BBD0}" type="presOf" srcId="{DE3287F7-E2AC-4D88-8269-40A8CF3A0741}" destId="{371E5F36-2D90-4134-A8F9-679DAD686AE2}" srcOrd="0" destOrd="0" presId="urn:microsoft.com/office/officeart/2005/8/layout/funnel1"/>
    <dgm:cxn modelId="{0D4D324C-FABB-4B61-BE28-593C21BBD5B4}" type="presParOf" srcId="{371E5F36-2D90-4134-A8F9-679DAD686AE2}" destId="{A6E475CC-D414-4A74-93CB-D44760CD9F3A}" srcOrd="0" destOrd="0" presId="urn:microsoft.com/office/officeart/2005/8/layout/funnel1"/>
    <dgm:cxn modelId="{F4C306EF-7FE8-4C8C-AFD5-05F4F8F3E32F}" type="presParOf" srcId="{371E5F36-2D90-4134-A8F9-679DAD686AE2}" destId="{53541693-EA46-4B16-A43A-998C1EE438FC}" srcOrd="1" destOrd="0" presId="urn:microsoft.com/office/officeart/2005/8/layout/funnel1"/>
    <dgm:cxn modelId="{8F749E45-2DB1-41A1-B4DE-527D4EAE866B}" type="presParOf" srcId="{371E5F36-2D90-4134-A8F9-679DAD686AE2}" destId="{5295E567-2F34-4A0D-B874-52898559C110}" srcOrd="2" destOrd="0" presId="urn:microsoft.com/office/officeart/2005/8/layout/funnel1"/>
    <dgm:cxn modelId="{5CFB9DD3-7552-4F99-9575-6F9E2C57D87E}" type="presParOf" srcId="{371E5F36-2D90-4134-A8F9-679DAD686AE2}" destId="{93E79BBD-0638-4BEF-8F8A-BBA69A189747}" srcOrd="3" destOrd="0" presId="urn:microsoft.com/office/officeart/2005/8/layout/funnel1"/>
    <dgm:cxn modelId="{06FC6A8C-3027-4903-A907-6C1869278316}" type="presParOf" srcId="{371E5F36-2D90-4134-A8F9-679DAD686AE2}" destId="{6D603694-1BA0-44D6-9FEC-D6AEF08CF8D4}" srcOrd="4" destOrd="0" presId="urn:microsoft.com/office/officeart/2005/8/layout/funnel1"/>
    <dgm:cxn modelId="{728DC578-07C5-4EFF-ABF7-1569CF5438E4}" type="presParOf" srcId="{371E5F36-2D90-4134-A8F9-679DAD686AE2}" destId="{ED28CCEE-8BAB-4393-81BB-6D2A5190E53E}" srcOrd="5" destOrd="0" presId="urn:microsoft.com/office/officeart/2005/8/layout/funnel1"/>
    <dgm:cxn modelId="{190EDB3F-0BB2-4640-BC0E-6800D9C35B19}" type="presParOf" srcId="{371E5F36-2D90-4134-A8F9-679DAD686AE2}" destId="{B84046AF-F32A-4192-856D-2AB66F3C466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6D7D7-AD25-4AFF-8469-2128D5C5AC21}">
      <dsp:nvSpPr>
        <dsp:cNvPr id="0" name=""/>
        <dsp:cNvSpPr/>
      </dsp:nvSpPr>
      <dsp:spPr>
        <a:xfrm>
          <a:off x="715322" y="0"/>
          <a:ext cx="2693829" cy="2693790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Good Education</a:t>
          </a:r>
          <a:endParaRPr lang="en-IN" sz="3200" kern="1200" dirty="0"/>
        </a:p>
      </dsp:txBody>
      <dsp:txXfrm>
        <a:off x="1109824" y="394496"/>
        <a:ext cx="1904825" cy="1904798"/>
      </dsp:txXfrm>
    </dsp:sp>
    <dsp:sp modelId="{48DEB718-0F4E-4CC3-8BD9-E26BF6CFA266}">
      <dsp:nvSpPr>
        <dsp:cNvPr id="0" name=""/>
        <dsp:cNvSpPr/>
      </dsp:nvSpPr>
      <dsp:spPr>
        <a:xfrm>
          <a:off x="2101860" y="1796609"/>
          <a:ext cx="2693829" cy="2693790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Good Health</a:t>
          </a:r>
        </a:p>
      </dsp:txBody>
      <dsp:txXfrm>
        <a:off x="2496362" y="2191105"/>
        <a:ext cx="1904825" cy="1904798"/>
      </dsp:txXfrm>
    </dsp:sp>
    <dsp:sp modelId="{7E979A95-B31B-4622-9990-6299A82CC1EA}">
      <dsp:nvSpPr>
        <dsp:cNvPr id="0" name=""/>
        <dsp:cNvSpPr/>
      </dsp:nvSpPr>
      <dsp:spPr>
        <a:xfrm>
          <a:off x="3486758" y="0"/>
          <a:ext cx="2693829" cy="2693790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>
              <a:solidFill>
                <a:srgbClr val="3A1901"/>
              </a:solidFill>
              <a:effectLst>
                <a:outerShdw blurRad="50800" dist="38100" dir="5400000" algn="t" rotWithShape="0">
                  <a:schemeClr val="bg2">
                    <a:lumMod val="25000"/>
                    <a:alpha val="40000"/>
                  </a:schemeClr>
                </a:outerShdw>
              </a:effectLst>
            </a:rPr>
            <a:t>Good Income</a:t>
          </a:r>
        </a:p>
      </dsp:txBody>
      <dsp:txXfrm>
        <a:off x="3881260" y="394496"/>
        <a:ext cx="1904825" cy="19047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D742C-EB43-4AE0-A7EC-FB7F957DFE6B}">
      <dsp:nvSpPr>
        <dsp:cNvPr id="0" name=""/>
        <dsp:cNvSpPr/>
      </dsp:nvSpPr>
      <dsp:spPr>
        <a:xfrm rot="16200000">
          <a:off x="407855" y="-407855"/>
          <a:ext cx="2165795" cy="2981507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Intelligence Quotient (IQ) </a:t>
          </a:r>
        </a:p>
      </dsp:txBody>
      <dsp:txXfrm rot="5400000">
        <a:off x="0" y="0"/>
        <a:ext cx="2981507" cy="1624346"/>
      </dsp:txXfrm>
    </dsp:sp>
    <dsp:sp modelId="{93A9E20B-1041-4777-A2B1-D31B11583B98}">
      <dsp:nvSpPr>
        <dsp:cNvPr id="0" name=""/>
        <dsp:cNvSpPr/>
      </dsp:nvSpPr>
      <dsp:spPr>
        <a:xfrm>
          <a:off x="2981507" y="0"/>
          <a:ext cx="2981507" cy="2165795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Emotional Quotient (EQ) </a:t>
          </a:r>
        </a:p>
      </dsp:txBody>
      <dsp:txXfrm>
        <a:off x="2981507" y="0"/>
        <a:ext cx="2981507" cy="1624346"/>
      </dsp:txXfrm>
    </dsp:sp>
    <dsp:sp modelId="{79F55135-BB93-4536-8B65-DEB263C68DE2}">
      <dsp:nvSpPr>
        <dsp:cNvPr id="0" name=""/>
        <dsp:cNvSpPr/>
      </dsp:nvSpPr>
      <dsp:spPr>
        <a:xfrm rot="10800000">
          <a:off x="0" y="2165795"/>
          <a:ext cx="2981507" cy="2165795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Social Quotient (SQ) </a:t>
          </a:r>
        </a:p>
      </dsp:txBody>
      <dsp:txXfrm rot="10800000">
        <a:off x="0" y="2707244"/>
        <a:ext cx="2981507" cy="1624346"/>
      </dsp:txXfrm>
    </dsp:sp>
    <dsp:sp modelId="{F1471807-EC4A-4D08-B50B-BC09E986F882}">
      <dsp:nvSpPr>
        <dsp:cNvPr id="0" name=""/>
        <dsp:cNvSpPr/>
      </dsp:nvSpPr>
      <dsp:spPr>
        <a:xfrm rot="5400000">
          <a:off x="3389363" y="1757939"/>
          <a:ext cx="2165795" cy="2981507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Adversity Quotient (AQ) </a:t>
          </a:r>
        </a:p>
      </dsp:txBody>
      <dsp:txXfrm rot="-5400000">
        <a:off x="2981507" y="2707243"/>
        <a:ext cx="2981507" cy="1624346"/>
      </dsp:txXfrm>
    </dsp:sp>
    <dsp:sp modelId="{33E0254F-8A09-4DAF-BB0D-DE3B5E6CCB97}">
      <dsp:nvSpPr>
        <dsp:cNvPr id="0" name=""/>
        <dsp:cNvSpPr/>
      </dsp:nvSpPr>
      <dsp:spPr>
        <a:xfrm>
          <a:off x="2087055" y="1624346"/>
          <a:ext cx="1788904" cy="1082897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You</a:t>
          </a:r>
        </a:p>
      </dsp:txBody>
      <dsp:txXfrm>
        <a:off x="2139918" y="1677209"/>
        <a:ext cx="1683178" cy="977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B755-0581-4AB8-B872-F3F164268D2D}">
      <dsp:nvSpPr>
        <dsp:cNvPr id="0" name=""/>
        <dsp:cNvSpPr/>
      </dsp:nvSpPr>
      <dsp:spPr>
        <a:xfrm>
          <a:off x="0" y="0"/>
          <a:ext cx="11464872" cy="212597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04955-25C4-4A02-BCCC-8B7C28C3EFBE}">
      <dsp:nvSpPr>
        <dsp:cNvPr id="0" name=""/>
        <dsp:cNvSpPr/>
      </dsp:nvSpPr>
      <dsp:spPr>
        <a:xfrm>
          <a:off x="345261" y="283464"/>
          <a:ext cx="1657592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4D290-DF6A-46FE-AA46-2D47835EDE8C}">
      <dsp:nvSpPr>
        <dsp:cNvPr id="0" name=""/>
        <dsp:cNvSpPr/>
      </dsp:nvSpPr>
      <dsp:spPr>
        <a:xfrm rot="10800000">
          <a:off x="345261" y="2125979"/>
          <a:ext cx="1657592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b="1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Soft Skills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To Prepare you to Understand Communicate, Negotiate more Effectively</a:t>
          </a:r>
          <a:endParaRPr lang="en-IN" sz="1500" kern="1200" dirty="0">
            <a:solidFill>
              <a:schemeClr val="tx1"/>
            </a:solidFill>
          </a:endParaRPr>
        </a:p>
      </dsp:txBody>
      <dsp:txXfrm rot="10800000">
        <a:off x="396238" y="2125979"/>
        <a:ext cx="1555638" cy="2547442"/>
      </dsp:txXfrm>
    </dsp:sp>
    <dsp:sp modelId="{17B67A47-BDD9-4750-AE0D-A432F04440F3}">
      <dsp:nvSpPr>
        <dsp:cNvPr id="0" name=""/>
        <dsp:cNvSpPr/>
      </dsp:nvSpPr>
      <dsp:spPr>
        <a:xfrm>
          <a:off x="2168613" y="283463"/>
          <a:ext cx="1657592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02DD6-F969-40B2-A7A0-255E2FFF8570}">
      <dsp:nvSpPr>
        <dsp:cNvPr id="0" name=""/>
        <dsp:cNvSpPr/>
      </dsp:nvSpPr>
      <dsp:spPr>
        <a:xfrm rot="10800000">
          <a:off x="2168613" y="2125979"/>
          <a:ext cx="1657592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b="1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Technology  Skills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To Understand Computers and Technology and use it to manage &amp; optimize your Time Effectively</a:t>
          </a:r>
          <a:endParaRPr lang="en-IN" sz="1500" kern="1200" dirty="0">
            <a:solidFill>
              <a:schemeClr val="tx1"/>
            </a:solidFill>
          </a:endParaRPr>
        </a:p>
      </dsp:txBody>
      <dsp:txXfrm rot="10800000">
        <a:off x="2219590" y="2125979"/>
        <a:ext cx="1555638" cy="2547442"/>
      </dsp:txXfrm>
    </dsp:sp>
    <dsp:sp modelId="{7E13EC92-FF34-4924-B07A-8E62B98F70F8}">
      <dsp:nvSpPr>
        <dsp:cNvPr id="0" name=""/>
        <dsp:cNvSpPr/>
      </dsp:nvSpPr>
      <dsp:spPr>
        <a:xfrm>
          <a:off x="3991964" y="283463"/>
          <a:ext cx="1657592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ABF99-791D-4538-BEB7-48DB5F342831}">
      <dsp:nvSpPr>
        <dsp:cNvPr id="0" name=""/>
        <dsp:cNvSpPr/>
      </dsp:nvSpPr>
      <dsp:spPr>
        <a:xfrm rot="10800000">
          <a:off x="3991964" y="2125979"/>
          <a:ext cx="1657592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b="1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English Language Learning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kern="1200" dirty="0">
              <a:solidFill>
                <a:schemeClr val="tx1"/>
              </a:solidFill>
              <a:effectLst/>
              <a:latin typeface="Futura Bk BT" panose="020B0502020204020303" pitchFamily="34" charset="0"/>
              <a:cs typeface="Times New Roman" panose="02020603050405020304" pitchFamily="18" charset="0"/>
            </a:rPr>
            <a:t>To Learn and Use the Language to Grow around the World</a:t>
          </a:r>
          <a:endParaRPr lang="en-IN" sz="1500" kern="1200" dirty="0">
            <a:solidFill>
              <a:schemeClr val="tx1"/>
            </a:solidFill>
          </a:endParaRPr>
        </a:p>
      </dsp:txBody>
      <dsp:txXfrm rot="10800000">
        <a:off x="4042941" y="2125979"/>
        <a:ext cx="1555638" cy="2547442"/>
      </dsp:txXfrm>
    </dsp:sp>
    <dsp:sp modelId="{27E4ED57-AE87-4346-B9A3-19AF0C4A7DFA}">
      <dsp:nvSpPr>
        <dsp:cNvPr id="0" name=""/>
        <dsp:cNvSpPr/>
      </dsp:nvSpPr>
      <dsp:spPr>
        <a:xfrm>
          <a:off x="5815315" y="283463"/>
          <a:ext cx="1657592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EF634-A903-47F6-925A-1A15F75E23E2}">
      <dsp:nvSpPr>
        <dsp:cNvPr id="0" name=""/>
        <dsp:cNvSpPr/>
      </dsp:nvSpPr>
      <dsp:spPr>
        <a:xfrm rot="10800000">
          <a:off x="5815315" y="2125979"/>
          <a:ext cx="1657592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b="1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Professional Courses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kern="1200" dirty="0">
              <a:solidFill>
                <a:schemeClr val="tx1"/>
              </a:solidFill>
              <a:effectLst/>
              <a:latin typeface="Futura Bk BT" panose="020B0502020204020303" pitchFamily="34" charset="0"/>
              <a:cs typeface="Times New Roman" panose="02020603050405020304" pitchFamily="18" charset="0"/>
            </a:rPr>
            <a:t>To Reach and Exceed your Career goals, whatever they may be</a:t>
          </a:r>
          <a:endParaRPr lang="en-IN" sz="1500" kern="1200" dirty="0">
            <a:solidFill>
              <a:schemeClr val="tx1"/>
            </a:solidFill>
          </a:endParaRPr>
        </a:p>
      </dsp:txBody>
      <dsp:txXfrm rot="10800000">
        <a:off x="5866292" y="2125979"/>
        <a:ext cx="1555638" cy="2547442"/>
      </dsp:txXfrm>
    </dsp:sp>
    <dsp:sp modelId="{8EA26F33-6AED-401E-9C0C-7D5C1BA2ED95}">
      <dsp:nvSpPr>
        <dsp:cNvPr id="0" name=""/>
        <dsp:cNvSpPr/>
      </dsp:nvSpPr>
      <dsp:spPr>
        <a:xfrm>
          <a:off x="7638666" y="283463"/>
          <a:ext cx="1657592" cy="15590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02D4A-7533-4F0F-A2B1-AD95C243F11D}">
      <dsp:nvSpPr>
        <dsp:cNvPr id="0" name=""/>
        <dsp:cNvSpPr/>
      </dsp:nvSpPr>
      <dsp:spPr>
        <a:xfrm rot="10800000">
          <a:off x="7638666" y="2125979"/>
          <a:ext cx="1657592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b="1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Testing Centre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kern="1200" dirty="0">
              <a:solidFill>
                <a:schemeClr val="tx1"/>
              </a:solidFill>
              <a:effectLst/>
              <a:latin typeface="Futura Bk BT" panose="020B0502020204020303" pitchFamily="34" charset="0"/>
              <a:cs typeface="Times New Roman" panose="02020603050405020304" pitchFamily="18" charset="0"/>
            </a:rPr>
            <a:t>To Test and Improve Your Knowledge and Brain Activity</a:t>
          </a:r>
          <a:endParaRPr lang="en-IN" sz="1500" kern="1200" dirty="0">
            <a:solidFill>
              <a:schemeClr val="tx1"/>
            </a:solidFill>
          </a:endParaRPr>
        </a:p>
      </dsp:txBody>
      <dsp:txXfrm rot="10800000">
        <a:off x="7689643" y="2125979"/>
        <a:ext cx="1555638" cy="2547442"/>
      </dsp:txXfrm>
    </dsp:sp>
    <dsp:sp modelId="{721F4228-213A-420D-A23B-40EFFEDDCD68}">
      <dsp:nvSpPr>
        <dsp:cNvPr id="0" name=""/>
        <dsp:cNvSpPr/>
      </dsp:nvSpPr>
      <dsp:spPr>
        <a:xfrm>
          <a:off x="9462018" y="283463"/>
          <a:ext cx="1657592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1E534-BF4B-4255-92A8-5E93C4C3E301}">
      <dsp:nvSpPr>
        <dsp:cNvPr id="0" name=""/>
        <dsp:cNvSpPr/>
      </dsp:nvSpPr>
      <dsp:spPr>
        <a:xfrm rot="10800000">
          <a:off x="9462018" y="2125979"/>
          <a:ext cx="1657592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b="1" kern="1200" dirty="0">
              <a:solidFill>
                <a:schemeClr val="tx1"/>
              </a:solidFill>
            </a:rPr>
            <a:t>Resource Centre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500" kern="1200" dirty="0">
              <a:solidFill>
                <a:schemeClr val="tx1"/>
              </a:solidFill>
            </a:rPr>
            <a:t>Your access to General Contracts, Laws, Test papers, e-Books, Stories, Activities, Ideas for All Round Development</a:t>
          </a:r>
        </a:p>
      </dsp:txBody>
      <dsp:txXfrm rot="10800000">
        <a:off x="9512995" y="2125979"/>
        <a:ext cx="1555638" cy="25474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6B755-0581-4AB8-B872-F3F164268D2D}">
      <dsp:nvSpPr>
        <dsp:cNvPr id="0" name=""/>
        <dsp:cNvSpPr/>
      </dsp:nvSpPr>
      <dsp:spPr>
        <a:xfrm>
          <a:off x="0" y="-1727"/>
          <a:ext cx="9230025" cy="213288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04955-25C4-4A02-BCCC-8B7C28C3EFBE}">
      <dsp:nvSpPr>
        <dsp:cNvPr id="0" name=""/>
        <dsp:cNvSpPr/>
      </dsp:nvSpPr>
      <dsp:spPr>
        <a:xfrm>
          <a:off x="279866" y="285191"/>
          <a:ext cx="1605609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4D290-DF6A-46FE-AA46-2D47835EDE8C}">
      <dsp:nvSpPr>
        <dsp:cNvPr id="0" name=""/>
        <dsp:cNvSpPr/>
      </dsp:nvSpPr>
      <dsp:spPr>
        <a:xfrm rot="10800000">
          <a:off x="279866" y="2127707"/>
          <a:ext cx="1605609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b="1" kern="1200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Brain Dev.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Fulfils Special Demands of the Growing Body and Development of Brain from 2-16 years</a:t>
          </a:r>
          <a:endParaRPr lang="en-IN" sz="1700" kern="1200" dirty="0">
            <a:solidFill>
              <a:schemeClr val="tx1"/>
            </a:solidFill>
          </a:endParaRPr>
        </a:p>
      </dsp:txBody>
      <dsp:txXfrm rot="10800000">
        <a:off x="329244" y="2127707"/>
        <a:ext cx="1506853" cy="2549041"/>
      </dsp:txXfrm>
    </dsp:sp>
    <dsp:sp modelId="{17B67A47-BDD9-4750-AE0D-A432F04440F3}">
      <dsp:nvSpPr>
        <dsp:cNvPr id="0" name=""/>
        <dsp:cNvSpPr/>
      </dsp:nvSpPr>
      <dsp:spPr>
        <a:xfrm>
          <a:off x="2046036" y="285191"/>
          <a:ext cx="1605609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02DD6-F969-40B2-A7A0-255E2FFF8570}">
      <dsp:nvSpPr>
        <dsp:cNvPr id="0" name=""/>
        <dsp:cNvSpPr/>
      </dsp:nvSpPr>
      <dsp:spPr>
        <a:xfrm rot="10800000">
          <a:off x="2046036" y="2127707"/>
          <a:ext cx="1605609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</a:t>
          </a:r>
          <a:r>
            <a:rPr lang="en-IN" sz="1700" kern="1200" dirty="0"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IN" sz="1700" b="1" kern="1200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Immunity, Energy, Stamina and Enhanced </a:t>
          </a: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Awareness for 02-85 years</a:t>
          </a:r>
          <a:endParaRPr lang="en-IN" sz="1700" kern="1200" dirty="0">
            <a:solidFill>
              <a:schemeClr val="tx1"/>
            </a:solidFill>
          </a:endParaRPr>
        </a:p>
      </dsp:txBody>
      <dsp:txXfrm rot="10800000">
        <a:off x="2095414" y="2127707"/>
        <a:ext cx="1506853" cy="2549041"/>
      </dsp:txXfrm>
    </dsp:sp>
    <dsp:sp modelId="{7E13EC92-FF34-4924-B07A-8E62B98F70F8}">
      <dsp:nvSpPr>
        <dsp:cNvPr id="0" name=""/>
        <dsp:cNvSpPr/>
      </dsp:nvSpPr>
      <dsp:spPr>
        <a:xfrm>
          <a:off x="3812207" y="285191"/>
          <a:ext cx="1605609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ABF99-791D-4538-BEB7-48DB5F342831}">
      <dsp:nvSpPr>
        <dsp:cNvPr id="0" name=""/>
        <dsp:cNvSpPr/>
      </dsp:nvSpPr>
      <dsp:spPr>
        <a:xfrm rot="10800000">
          <a:off x="3812207" y="2127707"/>
          <a:ext cx="1605609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Builds Immunity, Energy and Stamina for </a:t>
          </a:r>
          <a:r>
            <a:rPr lang="en-IN" sz="1700" kern="1200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Pregnant Women and New Mothers</a:t>
          </a:r>
          <a:endParaRPr lang="en-IN" sz="1700" kern="1200" dirty="0">
            <a:solidFill>
              <a:srgbClr val="C00000"/>
            </a:solidFill>
          </a:endParaRPr>
        </a:p>
      </dsp:txBody>
      <dsp:txXfrm rot="10800000">
        <a:off x="3861585" y="2127707"/>
        <a:ext cx="1506853" cy="2549041"/>
      </dsp:txXfrm>
    </dsp:sp>
    <dsp:sp modelId="{27E4ED57-AE87-4346-B9A3-19AF0C4A7DFA}">
      <dsp:nvSpPr>
        <dsp:cNvPr id="0" name=""/>
        <dsp:cNvSpPr/>
      </dsp:nvSpPr>
      <dsp:spPr>
        <a:xfrm>
          <a:off x="5578378" y="285191"/>
          <a:ext cx="1605609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EF634-A903-47F6-925A-1A15F75E23E2}">
      <dsp:nvSpPr>
        <dsp:cNvPr id="0" name=""/>
        <dsp:cNvSpPr/>
      </dsp:nvSpPr>
      <dsp:spPr>
        <a:xfrm rot="10800000">
          <a:off x="5578378" y="2127707"/>
          <a:ext cx="1605609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</a:t>
          </a:r>
          <a:r>
            <a:rPr lang="en-IN" sz="1700" kern="1200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Tissue Repair, Body Healing, </a:t>
          </a: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faster recovery for patients</a:t>
          </a:r>
          <a:endParaRPr lang="en-IN" sz="1700" kern="1200" dirty="0">
            <a:solidFill>
              <a:schemeClr val="tx1"/>
            </a:solidFill>
          </a:endParaRPr>
        </a:p>
      </dsp:txBody>
      <dsp:txXfrm rot="10800000">
        <a:off x="5627756" y="2127707"/>
        <a:ext cx="1506853" cy="2549041"/>
      </dsp:txXfrm>
    </dsp:sp>
    <dsp:sp modelId="{8EA26F33-6AED-401E-9C0C-7D5C1BA2ED95}">
      <dsp:nvSpPr>
        <dsp:cNvPr id="0" name=""/>
        <dsp:cNvSpPr/>
      </dsp:nvSpPr>
      <dsp:spPr>
        <a:xfrm>
          <a:off x="7344549" y="285191"/>
          <a:ext cx="1605609" cy="155905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02D4A-7533-4F0F-A2B1-AD95C243F11D}">
      <dsp:nvSpPr>
        <dsp:cNvPr id="0" name=""/>
        <dsp:cNvSpPr/>
      </dsp:nvSpPr>
      <dsp:spPr>
        <a:xfrm rot="10800000">
          <a:off x="7344549" y="2127707"/>
          <a:ext cx="1605609" cy="2598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Assists in </a:t>
          </a:r>
          <a:r>
            <a:rPr lang="en-IN" sz="1700" kern="1200" dirty="0">
              <a:solidFill>
                <a:srgbClr val="C00000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Building Muscle, and increasing Stamina </a:t>
          </a:r>
          <a:r>
            <a:rPr lang="en-IN" sz="1700" kern="1200" dirty="0">
              <a:solidFill>
                <a:schemeClr val="tx1"/>
              </a:solidFill>
              <a:effectLst/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for training Athletes and Sports person</a:t>
          </a:r>
          <a:endParaRPr lang="en-IN" sz="1700" kern="1200" dirty="0">
            <a:solidFill>
              <a:schemeClr val="tx1"/>
            </a:solidFill>
          </a:endParaRPr>
        </a:p>
      </dsp:txBody>
      <dsp:txXfrm rot="10800000">
        <a:off x="7393927" y="2127707"/>
        <a:ext cx="1506853" cy="25490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1121E-978B-4C49-923E-A77795F811B7}">
      <dsp:nvSpPr>
        <dsp:cNvPr id="0" name=""/>
        <dsp:cNvSpPr/>
      </dsp:nvSpPr>
      <dsp:spPr>
        <a:xfrm>
          <a:off x="2093524" y="827"/>
          <a:ext cx="1622623" cy="1054705"/>
        </a:xfrm>
        <a:prstGeom prst="roundRect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Learn</a:t>
          </a:r>
          <a:endParaRPr lang="en-US" sz="3100" kern="1200" dirty="0"/>
        </a:p>
      </dsp:txBody>
      <dsp:txXfrm>
        <a:off x="2145010" y="52313"/>
        <a:ext cx="1519651" cy="951733"/>
      </dsp:txXfrm>
    </dsp:sp>
    <dsp:sp modelId="{A8CCFAF3-07FE-4D3B-8C9D-3E40E229E6D2}">
      <dsp:nvSpPr>
        <dsp:cNvPr id="0" name=""/>
        <dsp:cNvSpPr/>
      </dsp:nvSpPr>
      <dsp:spPr>
        <a:xfrm>
          <a:off x="1161459" y="528180"/>
          <a:ext cx="3486753" cy="3486753"/>
        </a:xfrm>
        <a:custGeom>
          <a:avLst/>
          <a:gdLst/>
          <a:ahLst/>
          <a:cxnLst/>
          <a:rect l="0" t="0" r="0" b="0"/>
          <a:pathLst>
            <a:path>
              <a:moveTo>
                <a:pt x="2778943" y="340891"/>
              </a:moveTo>
              <a:arcTo wR="1743376" hR="1743376" stAng="18386484" swAng="16346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71137-ACBA-4BFF-9EDA-2A5A96895D31}">
      <dsp:nvSpPr>
        <dsp:cNvPr id="0" name=""/>
        <dsp:cNvSpPr/>
      </dsp:nvSpPr>
      <dsp:spPr>
        <a:xfrm>
          <a:off x="3836901" y="1744204"/>
          <a:ext cx="1622623" cy="1054705"/>
        </a:xfrm>
        <a:prstGeom prst="roundRect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Practice</a:t>
          </a:r>
        </a:p>
      </dsp:txBody>
      <dsp:txXfrm>
        <a:off x="3888387" y="1795690"/>
        <a:ext cx="1519651" cy="951733"/>
      </dsp:txXfrm>
    </dsp:sp>
    <dsp:sp modelId="{4784764E-AEC8-46DA-A208-FA395CEADB7E}">
      <dsp:nvSpPr>
        <dsp:cNvPr id="0" name=""/>
        <dsp:cNvSpPr/>
      </dsp:nvSpPr>
      <dsp:spPr>
        <a:xfrm>
          <a:off x="1161459" y="528180"/>
          <a:ext cx="3486753" cy="3486753"/>
        </a:xfrm>
        <a:custGeom>
          <a:avLst/>
          <a:gdLst/>
          <a:ahLst/>
          <a:cxnLst/>
          <a:rect l="0" t="0" r="0" b="0"/>
          <a:pathLst>
            <a:path>
              <a:moveTo>
                <a:pt x="3306094" y="2516213"/>
              </a:moveTo>
              <a:arcTo wR="1743376" hR="1743376" stAng="1578872" swAng="16346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24074-82C3-4025-A685-5AC620FBF145}">
      <dsp:nvSpPr>
        <dsp:cNvPr id="0" name=""/>
        <dsp:cNvSpPr/>
      </dsp:nvSpPr>
      <dsp:spPr>
        <a:xfrm>
          <a:off x="2093524" y="3487581"/>
          <a:ext cx="1622623" cy="1054705"/>
        </a:xfrm>
        <a:prstGeom prst="roundRect">
          <a:avLst/>
        </a:prstGeom>
        <a:solidFill>
          <a:schemeClr val="accent3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Teach</a:t>
          </a:r>
        </a:p>
      </dsp:txBody>
      <dsp:txXfrm>
        <a:off x="2145010" y="3539067"/>
        <a:ext cx="1519651" cy="951733"/>
      </dsp:txXfrm>
    </dsp:sp>
    <dsp:sp modelId="{594A0D2A-F7C2-4216-AB1D-95C5C9DE13E2}">
      <dsp:nvSpPr>
        <dsp:cNvPr id="0" name=""/>
        <dsp:cNvSpPr/>
      </dsp:nvSpPr>
      <dsp:spPr>
        <a:xfrm>
          <a:off x="1161459" y="528180"/>
          <a:ext cx="3486753" cy="3486753"/>
        </a:xfrm>
        <a:custGeom>
          <a:avLst/>
          <a:gdLst/>
          <a:ahLst/>
          <a:cxnLst/>
          <a:rect l="0" t="0" r="0" b="0"/>
          <a:pathLst>
            <a:path>
              <a:moveTo>
                <a:pt x="707810" y="3145862"/>
              </a:moveTo>
              <a:arcTo wR="1743376" hR="1743376" stAng="7586484" swAng="16346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96D5CF-7D7E-4280-A0A1-849F41E00658}">
      <dsp:nvSpPr>
        <dsp:cNvPr id="0" name=""/>
        <dsp:cNvSpPr/>
      </dsp:nvSpPr>
      <dsp:spPr>
        <a:xfrm>
          <a:off x="350147" y="1744204"/>
          <a:ext cx="1622623" cy="1054705"/>
        </a:xfrm>
        <a:prstGeom prst="roundRect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100" kern="1200" dirty="0"/>
            <a:t>Grow</a:t>
          </a:r>
        </a:p>
      </dsp:txBody>
      <dsp:txXfrm>
        <a:off x="401633" y="1795690"/>
        <a:ext cx="1519651" cy="951733"/>
      </dsp:txXfrm>
    </dsp:sp>
    <dsp:sp modelId="{52ACFBB0-D8C2-4B85-9D85-37C9FC5A51E2}">
      <dsp:nvSpPr>
        <dsp:cNvPr id="0" name=""/>
        <dsp:cNvSpPr/>
      </dsp:nvSpPr>
      <dsp:spPr>
        <a:xfrm>
          <a:off x="1161459" y="528180"/>
          <a:ext cx="3486753" cy="3486753"/>
        </a:xfrm>
        <a:custGeom>
          <a:avLst/>
          <a:gdLst/>
          <a:ahLst/>
          <a:cxnLst/>
          <a:rect l="0" t="0" r="0" b="0"/>
          <a:pathLst>
            <a:path>
              <a:moveTo>
                <a:pt x="180659" y="970540"/>
              </a:moveTo>
              <a:arcTo wR="1743376" hR="1743376" stAng="12378872" swAng="16346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C1926-BB90-4D6D-90D1-C5B46C7BC0E0}">
      <dsp:nvSpPr>
        <dsp:cNvPr id="0" name=""/>
        <dsp:cNvSpPr/>
      </dsp:nvSpPr>
      <dsp:spPr>
        <a:xfrm>
          <a:off x="3099345" y="1651596"/>
          <a:ext cx="91440" cy="3074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7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D70415-A571-4933-8FE8-9F3D8A295911}">
      <dsp:nvSpPr>
        <dsp:cNvPr id="0" name=""/>
        <dsp:cNvSpPr/>
      </dsp:nvSpPr>
      <dsp:spPr>
        <a:xfrm>
          <a:off x="2176171" y="673014"/>
          <a:ext cx="968893" cy="307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86"/>
              </a:lnTo>
              <a:lnTo>
                <a:pt x="968893" y="209486"/>
              </a:lnTo>
              <a:lnTo>
                <a:pt x="968893" y="307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2C4EB-188D-47C6-A0B2-8923A509127A}">
      <dsp:nvSpPr>
        <dsp:cNvPr id="0" name=""/>
        <dsp:cNvSpPr/>
      </dsp:nvSpPr>
      <dsp:spPr>
        <a:xfrm>
          <a:off x="1207277" y="1651596"/>
          <a:ext cx="645929" cy="307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86"/>
              </a:lnTo>
              <a:lnTo>
                <a:pt x="645929" y="209486"/>
              </a:lnTo>
              <a:lnTo>
                <a:pt x="645929" y="307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E12B7-A986-4A3C-A4FE-BB74D337FA35}">
      <dsp:nvSpPr>
        <dsp:cNvPr id="0" name=""/>
        <dsp:cNvSpPr/>
      </dsp:nvSpPr>
      <dsp:spPr>
        <a:xfrm>
          <a:off x="561348" y="1651596"/>
          <a:ext cx="645929" cy="307403"/>
        </a:xfrm>
        <a:custGeom>
          <a:avLst/>
          <a:gdLst/>
          <a:ahLst/>
          <a:cxnLst/>
          <a:rect l="0" t="0" r="0" b="0"/>
          <a:pathLst>
            <a:path>
              <a:moveTo>
                <a:pt x="645929" y="0"/>
              </a:moveTo>
              <a:lnTo>
                <a:pt x="645929" y="209486"/>
              </a:lnTo>
              <a:lnTo>
                <a:pt x="0" y="209486"/>
              </a:lnTo>
              <a:lnTo>
                <a:pt x="0" y="3074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188D71-0FA5-408B-AFEE-FDC21FA6A754}">
      <dsp:nvSpPr>
        <dsp:cNvPr id="0" name=""/>
        <dsp:cNvSpPr/>
      </dsp:nvSpPr>
      <dsp:spPr>
        <a:xfrm>
          <a:off x="1207277" y="673014"/>
          <a:ext cx="968893" cy="307403"/>
        </a:xfrm>
        <a:custGeom>
          <a:avLst/>
          <a:gdLst/>
          <a:ahLst/>
          <a:cxnLst/>
          <a:rect l="0" t="0" r="0" b="0"/>
          <a:pathLst>
            <a:path>
              <a:moveTo>
                <a:pt x="968893" y="0"/>
              </a:moveTo>
              <a:lnTo>
                <a:pt x="968893" y="209486"/>
              </a:lnTo>
              <a:lnTo>
                <a:pt x="0" y="209486"/>
              </a:lnTo>
              <a:lnTo>
                <a:pt x="0" y="307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0CD80F-7736-4DC6-8659-A7B0681E6EA8}">
      <dsp:nvSpPr>
        <dsp:cNvPr id="0" name=""/>
        <dsp:cNvSpPr/>
      </dsp:nvSpPr>
      <dsp:spPr>
        <a:xfrm>
          <a:off x="1647684" y="1834"/>
          <a:ext cx="1056975" cy="671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63C73-B301-4850-B8E3-26DBB64AE431}">
      <dsp:nvSpPr>
        <dsp:cNvPr id="0" name=""/>
        <dsp:cNvSpPr/>
      </dsp:nvSpPr>
      <dsp:spPr>
        <a:xfrm>
          <a:off x="1765125" y="113404"/>
          <a:ext cx="1056975" cy="6711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You</a:t>
          </a:r>
        </a:p>
      </dsp:txBody>
      <dsp:txXfrm>
        <a:off x="1784783" y="133062"/>
        <a:ext cx="1017659" cy="631863"/>
      </dsp:txXfrm>
    </dsp:sp>
    <dsp:sp modelId="{19AF1DD2-AFE8-41F4-93E7-8DBC5F3FCF5E}">
      <dsp:nvSpPr>
        <dsp:cNvPr id="0" name=""/>
        <dsp:cNvSpPr/>
      </dsp:nvSpPr>
      <dsp:spPr>
        <a:xfrm>
          <a:off x="678790" y="980417"/>
          <a:ext cx="1056975" cy="67117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BEC5C-A1FF-4E00-BB9E-1078E503F43C}">
      <dsp:nvSpPr>
        <dsp:cNvPr id="0" name=""/>
        <dsp:cNvSpPr/>
      </dsp:nvSpPr>
      <dsp:spPr>
        <a:xfrm>
          <a:off x="796232" y="1091987"/>
          <a:ext cx="1056975" cy="6711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 Refer</a:t>
          </a:r>
        </a:p>
      </dsp:txBody>
      <dsp:txXfrm>
        <a:off x="815890" y="1111645"/>
        <a:ext cx="1017659" cy="631863"/>
      </dsp:txXfrm>
    </dsp:sp>
    <dsp:sp modelId="{FDB8CBF1-4265-49EF-927F-561E7F1E403E}">
      <dsp:nvSpPr>
        <dsp:cNvPr id="0" name=""/>
        <dsp:cNvSpPr/>
      </dsp:nvSpPr>
      <dsp:spPr>
        <a:xfrm>
          <a:off x="32861" y="1959000"/>
          <a:ext cx="1056975" cy="67117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CFBC6-C0E7-4B2A-9904-7C7CDE0FA5DF}">
      <dsp:nvSpPr>
        <dsp:cNvPr id="0" name=""/>
        <dsp:cNvSpPr/>
      </dsp:nvSpPr>
      <dsp:spPr>
        <a:xfrm>
          <a:off x="150302" y="2070569"/>
          <a:ext cx="1056975" cy="6711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They Refer </a:t>
          </a:r>
        </a:p>
      </dsp:txBody>
      <dsp:txXfrm>
        <a:off x="169960" y="2090227"/>
        <a:ext cx="1017659" cy="631863"/>
      </dsp:txXfrm>
    </dsp:sp>
    <dsp:sp modelId="{26B0BD14-FE3D-4DB8-9FD4-1806E1D2D803}">
      <dsp:nvSpPr>
        <dsp:cNvPr id="0" name=""/>
        <dsp:cNvSpPr/>
      </dsp:nvSpPr>
      <dsp:spPr>
        <a:xfrm>
          <a:off x="1324719" y="1959000"/>
          <a:ext cx="1056975" cy="67117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5344E-BFFB-4AA5-8AD2-AB38AC442EE4}">
      <dsp:nvSpPr>
        <dsp:cNvPr id="0" name=""/>
        <dsp:cNvSpPr/>
      </dsp:nvSpPr>
      <dsp:spPr>
        <a:xfrm>
          <a:off x="1442161" y="2070569"/>
          <a:ext cx="1056975" cy="6711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They Refer </a:t>
          </a:r>
        </a:p>
      </dsp:txBody>
      <dsp:txXfrm>
        <a:off x="1461819" y="2090227"/>
        <a:ext cx="1017659" cy="631863"/>
      </dsp:txXfrm>
    </dsp:sp>
    <dsp:sp modelId="{34B11648-D894-4125-B706-925C6BDFAAF5}">
      <dsp:nvSpPr>
        <dsp:cNvPr id="0" name=""/>
        <dsp:cNvSpPr/>
      </dsp:nvSpPr>
      <dsp:spPr>
        <a:xfrm>
          <a:off x="2616578" y="980417"/>
          <a:ext cx="1056975" cy="67117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0167B-4827-4D19-8AC9-B75F2FD4ED79}">
      <dsp:nvSpPr>
        <dsp:cNvPr id="0" name=""/>
        <dsp:cNvSpPr/>
      </dsp:nvSpPr>
      <dsp:spPr>
        <a:xfrm>
          <a:off x="2734019" y="1091987"/>
          <a:ext cx="1056975" cy="6711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Direct Refer</a:t>
          </a:r>
        </a:p>
      </dsp:txBody>
      <dsp:txXfrm>
        <a:off x="2753677" y="1111645"/>
        <a:ext cx="1017659" cy="631863"/>
      </dsp:txXfrm>
    </dsp:sp>
    <dsp:sp modelId="{6BD175BB-1A4C-4B96-86ED-8418574E813A}">
      <dsp:nvSpPr>
        <dsp:cNvPr id="0" name=""/>
        <dsp:cNvSpPr/>
      </dsp:nvSpPr>
      <dsp:spPr>
        <a:xfrm>
          <a:off x="2616578" y="1959000"/>
          <a:ext cx="1056975" cy="67117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4D787-7C1D-4777-B055-A26429917D62}">
      <dsp:nvSpPr>
        <dsp:cNvPr id="0" name=""/>
        <dsp:cNvSpPr/>
      </dsp:nvSpPr>
      <dsp:spPr>
        <a:xfrm>
          <a:off x="2734019" y="2070569"/>
          <a:ext cx="1056975" cy="6711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They Refer </a:t>
          </a:r>
        </a:p>
      </dsp:txBody>
      <dsp:txXfrm>
        <a:off x="2753677" y="2090227"/>
        <a:ext cx="1017659" cy="6318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14058-B7E4-4A06-A72D-4C21CFF3FECF}">
      <dsp:nvSpPr>
        <dsp:cNvPr id="0" name=""/>
        <dsp:cNvSpPr/>
      </dsp:nvSpPr>
      <dsp:spPr>
        <a:xfrm>
          <a:off x="690699" y="0"/>
          <a:ext cx="3913966" cy="2850188"/>
        </a:xfrm>
        <a:prstGeom prst="rightArrow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7E93E-8C2B-43B2-87FB-D0B7864D8797}">
      <dsp:nvSpPr>
        <dsp:cNvPr id="0" name=""/>
        <dsp:cNvSpPr/>
      </dsp:nvSpPr>
      <dsp:spPr>
        <a:xfrm>
          <a:off x="983" y="855056"/>
          <a:ext cx="1474651" cy="1140075"/>
        </a:xfrm>
        <a:prstGeom prst="roundRect">
          <a:avLst/>
        </a:prstGeom>
        <a:solidFill>
          <a:srgbClr val="843C0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Company</a:t>
          </a:r>
        </a:p>
      </dsp:txBody>
      <dsp:txXfrm>
        <a:off x="56637" y="910710"/>
        <a:ext cx="1363343" cy="1028767"/>
      </dsp:txXfrm>
    </dsp:sp>
    <dsp:sp modelId="{E1A1C48E-D9E2-422A-BD22-6343BB811F47}">
      <dsp:nvSpPr>
        <dsp:cNvPr id="0" name=""/>
        <dsp:cNvSpPr/>
      </dsp:nvSpPr>
      <dsp:spPr>
        <a:xfrm>
          <a:off x="1565007" y="855056"/>
          <a:ext cx="1474651" cy="1140075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</a:t>
          </a:r>
        </a:p>
      </dsp:txBody>
      <dsp:txXfrm>
        <a:off x="1620661" y="910710"/>
        <a:ext cx="1363343" cy="1028767"/>
      </dsp:txXfrm>
    </dsp:sp>
    <dsp:sp modelId="{861FD947-DD3D-46BE-B399-C6ECFAF22F73}">
      <dsp:nvSpPr>
        <dsp:cNvPr id="0" name=""/>
        <dsp:cNvSpPr/>
      </dsp:nvSpPr>
      <dsp:spPr>
        <a:xfrm>
          <a:off x="3129031" y="855056"/>
          <a:ext cx="1474651" cy="1140075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Consumer</a:t>
          </a:r>
        </a:p>
      </dsp:txBody>
      <dsp:txXfrm>
        <a:off x="3184685" y="910710"/>
        <a:ext cx="1363343" cy="10287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475CC-D414-4A74-93CB-D44760CD9F3A}">
      <dsp:nvSpPr>
        <dsp:cNvPr id="0" name=""/>
        <dsp:cNvSpPr/>
      </dsp:nvSpPr>
      <dsp:spPr>
        <a:xfrm>
          <a:off x="886023" y="446695"/>
          <a:ext cx="3237876" cy="112447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41693-EA46-4B16-A43A-998C1EE438FC}">
      <dsp:nvSpPr>
        <dsp:cNvPr id="0" name=""/>
        <dsp:cNvSpPr/>
      </dsp:nvSpPr>
      <dsp:spPr>
        <a:xfrm>
          <a:off x="2196234" y="3200145"/>
          <a:ext cx="627495" cy="401597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5E567-2F34-4A0D-B874-52898559C110}">
      <dsp:nvSpPr>
        <dsp:cNvPr id="0" name=""/>
        <dsp:cNvSpPr/>
      </dsp:nvSpPr>
      <dsp:spPr>
        <a:xfrm>
          <a:off x="1003992" y="3521423"/>
          <a:ext cx="3011978" cy="752994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>
              <a:solidFill>
                <a:srgbClr val="6B2009"/>
              </a:solidFill>
            </a:rPr>
            <a:t>Best Education</a:t>
          </a:r>
        </a:p>
      </dsp:txBody>
      <dsp:txXfrm>
        <a:off x="1003992" y="3521423"/>
        <a:ext cx="3011978" cy="752994"/>
      </dsp:txXfrm>
    </dsp:sp>
    <dsp:sp modelId="{519CDE46-599E-4A63-919C-10F4A3E6A394}">
      <dsp:nvSpPr>
        <dsp:cNvPr id="0" name=""/>
        <dsp:cNvSpPr/>
      </dsp:nvSpPr>
      <dsp:spPr>
        <a:xfrm>
          <a:off x="1519264" y="1306909"/>
          <a:ext cx="1662024" cy="1129491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/>
              </a:solidFill>
            </a:rPr>
            <a:t>Self Study Books</a:t>
          </a:r>
          <a:endParaRPr lang="en-IN" sz="1800" kern="1200" dirty="0">
            <a:solidFill>
              <a:schemeClr val="tx1"/>
            </a:solidFill>
          </a:endParaRPr>
        </a:p>
      </dsp:txBody>
      <dsp:txXfrm>
        <a:off x="1762662" y="1472319"/>
        <a:ext cx="1175228" cy="798671"/>
      </dsp:txXfrm>
    </dsp:sp>
    <dsp:sp modelId="{8AA4A579-967F-44CA-922A-7E56EA5A60FA}">
      <dsp:nvSpPr>
        <dsp:cNvPr id="0" name=""/>
        <dsp:cNvSpPr/>
      </dsp:nvSpPr>
      <dsp:spPr>
        <a:xfrm>
          <a:off x="1094569" y="522080"/>
          <a:ext cx="1129491" cy="1129491"/>
        </a:xfrm>
        <a:prstGeom prst="ellipse">
          <a:avLst/>
        </a:prstGeom>
        <a:solidFill>
          <a:schemeClr val="accent4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2000" kern="1200" dirty="0">
              <a:solidFill>
                <a:schemeClr val="tx1"/>
              </a:solidFill>
            </a:rPr>
            <a:t>eTest</a:t>
          </a:r>
        </a:p>
      </dsp:txBody>
      <dsp:txXfrm>
        <a:off x="1259979" y="687490"/>
        <a:ext cx="798671" cy="798671"/>
      </dsp:txXfrm>
    </dsp:sp>
    <dsp:sp modelId="{B34E852C-550A-438E-AFD9-6BE0DD29D408}">
      <dsp:nvSpPr>
        <dsp:cNvPr id="0" name=""/>
        <dsp:cNvSpPr/>
      </dsp:nvSpPr>
      <dsp:spPr>
        <a:xfrm>
          <a:off x="2068289" y="392699"/>
          <a:ext cx="1693481" cy="1129491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2000" kern="1200" dirty="0">
              <a:solidFill>
                <a:schemeClr val="tx1"/>
              </a:solidFill>
            </a:rPr>
            <a:t>eLearning</a:t>
          </a:r>
        </a:p>
      </dsp:txBody>
      <dsp:txXfrm>
        <a:off x="2316294" y="558109"/>
        <a:ext cx="1197471" cy="798671"/>
      </dsp:txXfrm>
    </dsp:sp>
    <dsp:sp modelId="{B84046AF-F32A-4192-856D-2AB66F3C4668}">
      <dsp:nvSpPr>
        <dsp:cNvPr id="0" name=""/>
        <dsp:cNvSpPr/>
      </dsp:nvSpPr>
      <dsp:spPr>
        <a:xfrm>
          <a:off x="752994" y="308646"/>
          <a:ext cx="3513974" cy="281117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475CC-D414-4A74-93CB-D44760CD9F3A}">
      <dsp:nvSpPr>
        <dsp:cNvPr id="0" name=""/>
        <dsp:cNvSpPr/>
      </dsp:nvSpPr>
      <dsp:spPr>
        <a:xfrm>
          <a:off x="827870" y="619240"/>
          <a:ext cx="3025363" cy="105066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41693-EA46-4B16-A43A-998C1EE438FC}">
      <dsp:nvSpPr>
        <dsp:cNvPr id="0" name=""/>
        <dsp:cNvSpPr/>
      </dsp:nvSpPr>
      <dsp:spPr>
        <a:xfrm>
          <a:off x="2052087" y="3191972"/>
          <a:ext cx="586310" cy="375238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5E567-2F34-4A0D-B874-52898559C110}">
      <dsp:nvSpPr>
        <dsp:cNvPr id="0" name=""/>
        <dsp:cNvSpPr/>
      </dsp:nvSpPr>
      <dsp:spPr>
        <a:xfrm>
          <a:off x="938097" y="3492163"/>
          <a:ext cx="2814291" cy="703572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6B2009"/>
              </a:solidFill>
            </a:rPr>
            <a:t>Good Health</a:t>
          </a:r>
        </a:p>
      </dsp:txBody>
      <dsp:txXfrm>
        <a:off x="938097" y="3492163"/>
        <a:ext cx="2814291" cy="703572"/>
      </dsp:txXfrm>
    </dsp:sp>
    <dsp:sp modelId="{1036CEB6-2FEB-4105-B8A8-7C9CCDFFF172}">
      <dsp:nvSpPr>
        <dsp:cNvPr id="0" name=""/>
        <dsp:cNvSpPr/>
      </dsp:nvSpPr>
      <dsp:spPr>
        <a:xfrm>
          <a:off x="1663517" y="1751055"/>
          <a:ext cx="1583904" cy="1055359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tx1"/>
              </a:solidFill>
            </a:rPr>
            <a:t>Online Yoga</a:t>
          </a:r>
        </a:p>
      </dsp:txBody>
      <dsp:txXfrm>
        <a:off x="1895474" y="1905609"/>
        <a:ext cx="1119990" cy="746251"/>
      </dsp:txXfrm>
    </dsp:sp>
    <dsp:sp modelId="{D79B49FE-896D-47A3-82DB-42A665D938C1}">
      <dsp:nvSpPr>
        <dsp:cNvPr id="0" name=""/>
        <dsp:cNvSpPr/>
      </dsp:nvSpPr>
      <dsp:spPr>
        <a:xfrm>
          <a:off x="972314" y="542159"/>
          <a:ext cx="1746493" cy="1483434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900" kern="1200" dirty="0">
              <a:solidFill>
                <a:schemeClr val="tx1"/>
              </a:solidFill>
            </a:rPr>
            <a:t>Nutrition Supplement</a:t>
          </a:r>
        </a:p>
      </dsp:txBody>
      <dsp:txXfrm>
        <a:off x="1228082" y="759403"/>
        <a:ext cx="1234957" cy="1048946"/>
      </dsp:txXfrm>
    </dsp:sp>
    <dsp:sp modelId="{2A8A4AE9-6D82-42ED-BE04-0D3FADADFFC7}">
      <dsp:nvSpPr>
        <dsp:cNvPr id="0" name=""/>
        <dsp:cNvSpPr/>
      </dsp:nvSpPr>
      <dsp:spPr>
        <a:xfrm>
          <a:off x="2365111" y="473748"/>
          <a:ext cx="1371196" cy="1192186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800" kern="1200" dirty="0">
              <a:solidFill>
                <a:schemeClr val="tx1"/>
              </a:solidFill>
            </a:rPr>
            <a:t>Fitness Tips</a:t>
          </a:r>
        </a:p>
      </dsp:txBody>
      <dsp:txXfrm>
        <a:off x="2565918" y="648340"/>
        <a:ext cx="969582" cy="843002"/>
      </dsp:txXfrm>
    </dsp:sp>
    <dsp:sp modelId="{B84046AF-F32A-4192-856D-2AB66F3C4668}">
      <dsp:nvSpPr>
        <dsp:cNvPr id="0" name=""/>
        <dsp:cNvSpPr/>
      </dsp:nvSpPr>
      <dsp:spPr>
        <a:xfrm>
          <a:off x="707053" y="542155"/>
          <a:ext cx="3283340" cy="262667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475CC-D414-4A74-93CB-D44760CD9F3A}">
      <dsp:nvSpPr>
        <dsp:cNvPr id="0" name=""/>
        <dsp:cNvSpPr/>
      </dsp:nvSpPr>
      <dsp:spPr>
        <a:xfrm>
          <a:off x="853954" y="614828"/>
          <a:ext cx="3120682" cy="108377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41693-EA46-4B16-A43A-998C1EE438FC}">
      <dsp:nvSpPr>
        <dsp:cNvPr id="0" name=""/>
        <dsp:cNvSpPr/>
      </dsp:nvSpPr>
      <dsp:spPr>
        <a:xfrm>
          <a:off x="2116741" y="3268617"/>
          <a:ext cx="604783" cy="387061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5E567-2F34-4A0D-B874-52898559C110}">
      <dsp:nvSpPr>
        <dsp:cNvPr id="0" name=""/>
        <dsp:cNvSpPr/>
      </dsp:nvSpPr>
      <dsp:spPr>
        <a:xfrm>
          <a:off x="967653" y="3578266"/>
          <a:ext cx="2902960" cy="725740"/>
        </a:xfrm>
        <a:prstGeom prst="rect">
          <a:avLst/>
        </a:prstGeom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300" kern="1200" dirty="0">
              <a:solidFill>
                <a:srgbClr val="6B2009"/>
              </a:solidFill>
            </a:rPr>
            <a:t>Best Possible Income</a:t>
          </a:r>
        </a:p>
      </dsp:txBody>
      <dsp:txXfrm>
        <a:off x="967653" y="3578266"/>
        <a:ext cx="2902960" cy="725740"/>
      </dsp:txXfrm>
    </dsp:sp>
    <dsp:sp modelId="{93E79BBD-0638-4BEF-8F8A-BBA69A189747}">
      <dsp:nvSpPr>
        <dsp:cNvPr id="0" name=""/>
        <dsp:cNvSpPr/>
      </dsp:nvSpPr>
      <dsp:spPr>
        <a:xfrm>
          <a:off x="1399627" y="1577915"/>
          <a:ext cx="1757746" cy="1088610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solidFill>
                <a:schemeClr val="tx1"/>
              </a:solidFill>
            </a:rPr>
            <a:t>eCommerce Biz</a:t>
          </a:r>
        </a:p>
      </dsp:txBody>
      <dsp:txXfrm>
        <a:off x="1657043" y="1737338"/>
        <a:ext cx="1242914" cy="769764"/>
      </dsp:txXfrm>
    </dsp:sp>
    <dsp:sp modelId="{6D603694-1BA0-44D6-9FEC-D6AEF08CF8D4}">
      <dsp:nvSpPr>
        <dsp:cNvPr id="0" name=""/>
        <dsp:cNvSpPr/>
      </dsp:nvSpPr>
      <dsp:spPr>
        <a:xfrm>
          <a:off x="1167992" y="638475"/>
          <a:ext cx="1088610" cy="1088610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800" kern="1200" dirty="0">
              <a:solidFill>
                <a:schemeClr val="tx1"/>
              </a:solidFill>
            </a:rPr>
            <a:t>Binary Direct Selling</a:t>
          </a:r>
        </a:p>
      </dsp:txBody>
      <dsp:txXfrm>
        <a:off x="1327415" y="797898"/>
        <a:ext cx="769764" cy="769764"/>
      </dsp:txXfrm>
    </dsp:sp>
    <dsp:sp modelId="{ED28CCEE-8BAB-4393-81BB-6D2A5190E53E}">
      <dsp:nvSpPr>
        <dsp:cNvPr id="0" name=""/>
        <dsp:cNvSpPr/>
      </dsp:nvSpPr>
      <dsp:spPr>
        <a:xfrm>
          <a:off x="2122461" y="702401"/>
          <a:ext cx="1488423" cy="1088610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800" kern="1200" dirty="0">
              <a:solidFill>
                <a:schemeClr val="tx1"/>
              </a:solidFill>
            </a:rPr>
            <a:t>No Inventory</a:t>
          </a:r>
        </a:p>
      </dsp:txBody>
      <dsp:txXfrm>
        <a:off x="2340436" y="861824"/>
        <a:ext cx="1052473" cy="769764"/>
      </dsp:txXfrm>
    </dsp:sp>
    <dsp:sp modelId="{B84046AF-F32A-4192-856D-2AB66F3C4668}">
      <dsp:nvSpPr>
        <dsp:cNvPr id="0" name=""/>
        <dsp:cNvSpPr/>
      </dsp:nvSpPr>
      <dsp:spPr>
        <a:xfrm>
          <a:off x="726451" y="449181"/>
          <a:ext cx="3386786" cy="270942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09D01-BCD8-4636-A0F7-7B470E8EA973}" type="datetimeFigureOut">
              <a:rPr lang="en-IN" smtClean="0"/>
              <a:t>22-03-2023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9080-FB26-4CA2-A239-8A3E056FD9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1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868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Set clear goals and expectations: </a:t>
            </a:r>
            <a:r>
              <a:rPr lang="en-US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It is essential to set clear and achievable goals for your team, and communicate them effectively. Ensure that everyone on the team understands their roles and responsibilities.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Foster open communication: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Encourage your team members to communicate openly and frequently. Encourage feedback and be open to suggestions and ideas.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Lead by example: 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a positive role model for your team. Show them the behavior and attitude that you expect from them. Be proactive, accountable, and take responsibility for your actions.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Empower your team: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Give your team members the autonomy and freedom to make decisions and take ownership of their work. Provide them with the tools, resources, and support they need to succeed.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Build trust: 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Establish trust and mutual respect with your team. Encourage transparency and honesty, and be a good listener. Respect the opinions and ideas of others.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Recognize and reward success: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Acknowledge and celebrate the successes of your team. Provide recognition and rewards for exceptional work and contributions.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Continuously learn and grow: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Be open to learning new things and growing as a leader. Seek feedback from your team and be willing to make changes and adapt to new situations.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ts val="2300"/>
              </a:lnSpc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3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Communicate effectively: Communication is crucial for any team to function effectively. Listen actively and share your thoughts and ideas clearly and concisely.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reliable: Be dependable and reliable. Follow through on your commitments and be punctual.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Respect others: Respect the opinions, ideas, and contributions of your team members. Be open-minded and accepting of different perspectives.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Collaborate: Work collaboratively with your team members. Be willing to compromise and find solutions that work for everyone.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proactive: Take initiative and be proactive. Look for ways to help the team achieve its goals, and offer to take on additional responsibilities when needed.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Build trust: Build trust with your team members. Be honest, transparent, and respectful.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Maintain a positive attitude: A positive attitude can go a long way in creating a positive work environment. Be optimistic, supportive, and encouraging.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Embrace feedback: Be open to feedback and constructive criticism. Use feedback to improve your skills and contribute more effectively to the team.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4522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Identify the Needs of the Customer: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Married, Children, Education, Monthly Household Income, Friends, Social Recognition, Annual Holidays, Health, Diseases etc.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Gather information: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Collect all relevant information and data related his needs of Education, Energy, Stamina, which can be aided Nutrition, Increase in Income or Time.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Propose a Customized Solution: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Determine the essential need. This will help you propose a more effective customized solution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using </a:t>
            </a:r>
            <a:r>
              <a:rPr lang="en-US" dirty="0" err="1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DewSoft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Product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Showcase the Product: 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Use the Testing Centre to test the knowledge of Children in Household, Talk about </a:t>
            </a:r>
            <a:r>
              <a:rPr lang="en-US" sz="1200" dirty="0" err="1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DewVital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and its long term benefits.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Discuss the Business Later: 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Promote the product, the Business will </a:t>
            </a:r>
            <a:b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fall through.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Effective Closing: 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Finalize the chosen Package, and Register the </a:t>
            </a:r>
            <a:b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Prospect Online. Clearly outline the steps that need to be taken to </a:t>
            </a:r>
            <a:b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utilize the product most effectively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Follow Up: 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If not closed on the first pitches, ask the prospect, what is stopping him to take a decision to improve his situation.</a:t>
            </a:r>
            <a:endParaRPr lang="en-US" sz="1200" b="1" dirty="0">
              <a:solidFill>
                <a:srgbClr val="374151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Follow Up to Take Referrals: </a:t>
            </a:r>
            <a:r>
              <a:rPr lang="en-US" sz="12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 add to your list.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664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Define the problem: Start by identifying the issue or problem that needs to be resolved. Clearly define the problem and gather all the necessary information.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Gather information: Collect all relevant information and data related to the situation. This includes speaking with all parties involved and reviewing any relevant documents or evidence.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Identify the root cause: Determine the underlying cause of the problem. This will help you develop a more effective solution.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Brainstorm potential solutions: Once you have identified the root cause, brainstorm potential solutions to the problem. Encourage input and feedback from all parties involved.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Evaluate the solutions: Evaluate the potential solutions based on their feasibility, effectiveness, and potential impact. Choose the solution that best addresses the root cause and achieves the desired outcome.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Implement the solution: Implement the chosen solution, and communicate the decision to all parties involved. Clearly outline the steps that need to be taken to implement the solution.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Monitor and evaluate: Monitor the situation to ensure that the solution is effective and the problem does not recur. Evaluate the effectiveness of the solution and make any necessary adjustments.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122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Define your goals: Start by defining your goals and objectives. What do you want to achieve from this opportunity? Having a clear understanding of your goals will help you prepare more effectively.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Research the opportunity: Gather as much information as possible about the opportunity. Research the industry, the company or organization, and the people involved.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Evaluate your skills and experience: Assess your skills and experience to determine if they align with the opportunity. Identify areas where you may need to improve or develop new skills.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Develop a plan: Develop a plan of action to prepare for the opportunity. Identify the steps you need to take, the resources you need, and the timeline for completion.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Network and build relationships: Network with people who may have insights or connections related to the opportunity. Build relationships with people in the industry and the company or organization.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Practice and prepare: Practice and prepare for the opportunity. This may include practicing your communication skills, developing a presentation, or practicing for an interview.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Stay positive and confident: Maintain a positive attitude and confidence in your abilities. Believe in yourself and your potential to succeed.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79080-FB26-4CA2-A239-8A3E056FD9E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992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9F6E2-F0F0-45C6-BDE3-D026D4602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61126-7B02-4D2A-8A42-D66727D9A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61BAE-2469-48E6-A66E-84D08263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28B8-4BDB-45F0-A60C-0AB02320E43D}" type="datetime1">
              <a:rPr lang="en-IN" smtClean="0"/>
              <a:t>22-03-2023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29FE0-370E-4128-9730-B1501844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F7D0A-7B52-4476-87A0-722AE75E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244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F4FF-4E30-4044-A044-BB8283396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3014F-456A-4247-AAF7-387466124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C937B-9C87-41AC-B058-311A3F15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96EF4-3FA7-4EF2-B5E5-7402F4DDF201}" type="datetime1">
              <a:rPr lang="en-IN" smtClean="0"/>
              <a:t>22-03-2023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030C2-80EE-4A84-8245-2B94DD2F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CEAC0-4437-4C13-A55A-0B2220DB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173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D2EF8-A002-4304-8D97-A76FDF38D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A62E4-BE13-409B-9CD6-3A9653383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4BAB8-0DAF-4BE8-B41A-BC651AE8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6E63-2008-45EE-9983-D36AE5DE08EC}" type="datetime1">
              <a:rPr lang="en-IN" smtClean="0"/>
              <a:t>22-03-2023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25FD7-FE4E-44D5-8F3F-EB01A84CE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3C3C-B43F-4970-B4B2-084FA955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64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987B-2D69-4767-8088-E5FE5762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8447-0A21-49D1-8EFE-CA2933D43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F338-77B6-45D6-A9EE-C8C06C49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850-DABA-4C46-8E5D-4C0DF04C4A41}" type="datetime1">
              <a:rPr lang="en-IN" smtClean="0"/>
              <a:t>22-03-2023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41470-9A31-46CC-8267-3FABE991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3EBDF-EC23-4DC9-9167-03742D50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508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EC84-CC35-45FB-B39B-2FF084A3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53BF6-2EB9-4120-AAFD-9FC81192B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4A94C-7552-43C8-9797-75BF3498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46B4-2BD7-4CF7-A232-EF17989C6F3F}" type="datetime1">
              <a:rPr lang="en-IN" smtClean="0"/>
              <a:t>22-03-2023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3B09-815A-41A2-A949-9ADAC668D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C4584-0F7A-4EE4-A364-365F7A91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499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B682-0C5D-45AE-B803-BC015A99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7501-616A-4921-BFDF-B2D198D2E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B64E8-7205-4A0F-BECD-5FE6F6B8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F2A8E-CE2F-4EE1-8FDF-DDC1193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17A7-510F-4A9D-933D-1D80C032CE85}" type="datetime1">
              <a:rPr lang="en-IN" smtClean="0"/>
              <a:t>22-03-2023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CD5AA-A486-4275-9041-405B800E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66696-BA61-4316-A663-C252DA24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376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6A04-048A-42C8-8596-4B49455F4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E265D-A9BA-4DC7-AD7E-33B12CD0F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24E6D-2812-4597-8DDE-80431E530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78766-5DFF-4BD0-89A0-A19AF90CB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B16FA-8C90-4528-8E98-5D3FBD1463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5AA86-4EB1-4DA8-8413-FC3BFA6E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39830-8A73-4F02-82C8-CFC6F6A5E0F5}" type="datetime1">
              <a:rPr lang="en-IN" smtClean="0"/>
              <a:t>22-03-2023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AA3AB-1175-4BA7-A381-2B30BE89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1D1AC8-43EB-42AE-AF14-D7A18F64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288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EAF02-FE67-4EBE-ACA1-F152AD789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A1E4A-2376-4CB2-9134-2E45849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1D90-C5F3-42CB-9D3C-F9D685B08A41}" type="datetime1">
              <a:rPr lang="en-IN" smtClean="0"/>
              <a:t>22-03-2023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49B1C-0B1C-4446-981B-B458BA04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EC7DA-6847-4D07-842E-BE9524D2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696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CE5545-8466-432A-94D2-909CCB52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245CD-703A-422B-AF5D-2BB654B194D6}" type="datetime1">
              <a:rPr lang="en-IN" smtClean="0"/>
              <a:t>22-03-2023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37F20-9BF3-4175-9EB9-C86D3C6E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E551F-BA46-4FAA-8B7C-BD7229D0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321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5417-7588-46DA-A141-E1230C36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AA2B3-78EB-4E5D-ACF1-6F39871D5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8C46F-EE24-498B-8B54-8B1B36DF5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06143-69DC-4321-AEE1-E42766C8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D862-512B-4FF1-AD4F-DD25EC0E15D3}" type="datetime1">
              <a:rPr lang="en-IN" smtClean="0"/>
              <a:t>22-03-2023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FAC9B-4725-415A-8481-211F3649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75B56-EE00-4E61-B10B-815CE6EA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268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2655-C362-4DF3-AAC8-E70907DC8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5D82A5-15C4-486A-90A3-8950A5331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FA54E-B839-4914-B8D3-88AF7AAF5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0DDBF-140A-4D7A-AB77-D0BB0B0C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D63BF-7790-48BE-BCF0-79CFA4694D22}" type="datetime1">
              <a:rPr lang="en-IN" smtClean="0"/>
              <a:t>22-03-2023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9473E-E9A8-454D-BB97-4A5CF3CD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E7365-28A2-48A8-9830-B4A7670D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0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537D1C-2C87-4B16-8824-9445D511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AB328-91E9-4EA9-8ACE-5D2D024A6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910E3-8617-4807-A7B3-F0DAE0DC0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79152-2B77-431D-9C9D-88CFA5CCE496}" type="datetime1">
              <a:rPr lang="en-IN" smtClean="0"/>
              <a:t>22-03-2023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61636-1D15-423D-836C-905745CE4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Copyright 2022 DewSoft. All Rights Reserved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AF0F-CE70-4429-A4E2-E086D0C18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7437D-29E9-4860-A878-F904F08881D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Check_green_icon.sv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Data" Target="../diagrams/data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6.png"/><Relationship Id="rId17" Type="http://schemas.microsoft.com/office/2007/relationships/diagramDrawing" Target="../diagrams/drawing6.xml"/><Relationship Id="rId2" Type="http://schemas.openxmlformats.org/officeDocument/2006/relationships/diagramData" Target="../diagrams/data4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QuickStyle" Target="../diagrams/quickStyle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-DewVital">
            <a:hlinkClick r:id="" action="ppaction://media"/>
            <a:extLst>
              <a:ext uri="{FF2B5EF4-FFF2-40B4-BE49-F238E27FC236}">
                <a16:creationId xmlns:a16="http://schemas.microsoft.com/office/drawing/2014/main" id="{106B186F-CB93-425A-9DE5-51AF111C8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200746"/>
            <a:ext cx="609600" cy="6096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47B83-2E2D-4908-BC55-E1D2BBDD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2022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59C96C-B3F9-6229-5EB5-284407987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93" y="379294"/>
            <a:ext cx="5645362" cy="784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Futura Bk BT" panose="020B0502020204020303" pitchFamily="34" charset="0"/>
              </a:rPr>
              <a:t>The Winning Mantra: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0CF3C6A-7CE7-4352-8BC8-5C3D2F51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629AD-9948-A611-3294-9660CFA1499E}"/>
              </a:ext>
            </a:extLst>
          </p:cNvPr>
          <p:cNvSpPr/>
          <p:nvPr/>
        </p:nvSpPr>
        <p:spPr>
          <a:xfrm>
            <a:off x="7000173" y="417595"/>
            <a:ext cx="4879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Be Customer </a:t>
            </a:r>
            <a:r>
              <a:rPr lang="en-US" sz="40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Focussed</a:t>
            </a:r>
            <a:endParaRPr lang="en-US" sz="4000" b="0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42D53-C02C-47F6-1177-C140A8275F74}"/>
              </a:ext>
            </a:extLst>
          </p:cNvPr>
          <p:cNvSpPr txBox="1"/>
          <p:nvPr/>
        </p:nvSpPr>
        <p:spPr>
          <a:xfrm>
            <a:off x="395929" y="1163782"/>
            <a:ext cx="8392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Identify the Needs of the Customer: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Married, Children, Education, Monthly Household Income, Friends, Social Recognition, Annual Holidays, Health, Diseases etc.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Gather Information: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Collect all relevant information and data related his Needs of Education, Health, Energy, Stamina, which can be aided by Nutrition, Increase in Income or Time.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Propose a Customized Solution: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Determine the essential need. This will help you propose a more effective customized solution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using </a:t>
            </a:r>
            <a:r>
              <a:rPr lang="en-US" dirty="0" err="1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DewSoft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 Product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Showcase the Product: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Use the Testing Centre to test the knowledge of Children in Household, Talk about </a:t>
            </a:r>
            <a:r>
              <a:rPr lang="en-US" sz="1800" dirty="0" err="1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DewVital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and its long term benefits.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Discuss the Business Later: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Promote the product, the Business will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fall through.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Effective Closing: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Finalize the chosen Package, and Register the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Prospect Online. Clearly outline the steps that need to be taken to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utilize the product most effectively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Follow Up: </a:t>
            </a:r>
            <a:r>
              <a:rPr lang="en-US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If not closed on the first pitches, ask the prospect, what is stopping him to take a decision to improve his situation.</a:t>
            </a:r>
            <a:endParaRPr lang="en-US" sz="1800" b="1" dirty="0">
              <a:solidFill>
                <a:srgbClr val="374151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Follow Up to Take Referrals: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and add to your list.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9C0D6-D8CA-AD69-84BD-7307E57B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59" y="1834015"/>
            <a:ext cx="3993627" cy="425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93" y="379294"/>
            <a:ext cx="5645362" cy="784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Futura Bk BT" panose="020B0502020204020303" pitchFamily="34" charset="0"/>
              </a:rPr>
              <a:t>The Winning Mantra: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0CF3C6A-7CE7-4352-8BC8-5C3D2F51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629AD-9948-A611-3294-9660CFA1499E}"/>
              </a:ext>
            </a:extLst>
          </p:cNvPr>
          <p:cNvSpPr/>
          <p:nvPr/>
        </p:nvSpPr>
        <p:spPr>
          <a:xfrm>
            <a:off x="7244985" y="341641"/>
            <a:ext cx="4103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Dispute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42D53-C02C-47F6-1177-C140A8275F74}"/>
              </a:ext>
            </a:extLst>
          </p:cNvPr>
          <p:cNvSpPr txBox="1"/>
          <p:nvPr/>
        </p:nvSpPr>
        <p:spPr>
          <a:xfrm>
            <a:off x="498762" y="1163782"/>
            <a:ext cx="98644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Define the Problem: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Start by identifying the issue or problem that needs to be resolved. Clearly define the problem and gather all the necessary information.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Gather Information: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Collect all relevant information and data related to the situation. This includes speaking with all parties involved and reviewing any relevant documents or evidence.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Identify the Root Cause: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Determine the underlying cause of the problem. This will help you develop a more effective solution.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Brainstorm Potential Solutions: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Once you have identified the root cause, brainstorm potential solutions to the problem. Encourage input and feedback from all parties involved.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Evaluate the Solutions: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Evaluate the potential solutions based on their feasibility, effectiveness, and potential impact. Choose the solution that best addresses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 root cause and achieves the desired outcome.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Implement the Solution: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Implement the chosen solution, and communicate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 decision to all parties involved. Clearly outline the steps that need to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taken to implement the solution.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Monitor and Evaluate: </a:t>
            </a: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Monitor the situation to ensure that the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solution is effective and the problem does not recur. </a:t>
            </a:r>
            <a:b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Evaluate the effectiveness of the solution and make any necessary adjustments.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94B10-6D75-CEFD-62F2-77B55D1A3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5" y="3834245"/>
            <a:ext cx="3123847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93" y="379294"/>
            <a:ext cx="5645362" cy="784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Futura Bk BT" panose="020B0502020204020303" pitchFamily="34" charset="0"/>
              </a:rPr>
              <a:t>Preparing for Opportunity :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629AD-9948-A611-3294-9660CFA1499E}"/>
              </a:ext>
            </a:extLst>
          </p:cNvPr>
          <p:cNvSpPr/>
          <p:nvPr/>
        </p:nvSpPr>
        <p:spPr>
          <a:xfrm>
            <a:off x="6234547" y="441463"/>
            <a:ext cx="55733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Learn The Perfect Balance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8CBCD99-EDCF-F345-3BED-86959AA58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054265"/>
              </p:ext>
            </p:extLst>
          </p:nvPr>
        </p:nvGraphicFramePr>
        <p:xfrm>
          <a:off x="807561" y="1445346"/>
          <a:ext cx="5963015" cy="433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4CF2758-ED95-4B26-89C7-FB098FBB9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46" y="1311130"/>
            <a:ext cx="5740105" cy="5227782"/>
          </a:xfrm>
          <a:prstGeom prst="rect">
            <a:avLst/>
          </a:prstGeom>
        </p:spPr>
      </p:pic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FF31C029-2F87-C331-12A1-D406BB820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642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0254F-8A09-4DAF-BB0D-DE3B5E6CC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graphicEl>
                                              <a:dgm id="{33E0254F-8A09-4DAF-BB0D-DE3B5E6CC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1D742C-EB43-4AE0-A7EC-FB7F957DF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graphicEl>
                                              <a:dgm id="{7F1D742C-EB43-4AE0-A7EC-FB7F957DF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A9E20B-1041-4777-A2B1-D31B11583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93A9E20B-1041-4777-A2B1-D31B11583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F55135-BB93-4536-8B65-DEB263C68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graphicEl>
                                              <a:dgm id="{79F55135-BB93-4536-8B65-DEB263C68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471807-EC4A-4D08-B50B-BC09E986F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graphicEl>
                                              <a:dgm id="{F1471807-EC4A-4D08-B50B-BC09E986F8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Graphic spid="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DBC937-92BF-3CB3-2C25-8E45B533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357A5-8136-8A3D-FE12-C56AB18895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b="8656"/>
          <a:stretch/>
        </p:blipFill>
        <p:spPr>
          <a:xfrm>
            <a:off x="0" y="136524"/>
            <a:ext cx="9185053" cy="652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D3A73-9D6E-48E1-D3C9-6108BCAC7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53" y="1533707"/>
            <a:ext cx="3644088" cy="5251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500AA-FE62-35EC-99C4-34A63F8B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011" y="208144"/>
            <a:ext cx="3120428" cy="1325563"/>
          </a:xfrm>
        </p:spPr>
        <p:txBody>
          <a:bodyPr/>
          <a:lstStyle/>
          <a:p>
            <a:pPr algn="ctr"/>
            <a:r>
              <a:rPr lang="en-US" dirty="0"/>
              <a:t>New Updates</a:t>
            </a:r>
          </a:p>
        </p:txBody>
      </p:sp>
    </p:spTree>
    <p:extLst>
      <p:ext uri="{BB962C8B-B14F-4D97-AF65-F5344CB8AC3E}">
        <p14:creationId xmlns:p14="http://schemas.microsoft.com/office/powerpoint/2010/main" val="26713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3E3-C25F-1292-5FA5-D1200305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433"/>
            <a:ext cx="10515600" cy="1325563"/>
          </a:xfrm>
        </p:spPr>
        <p:txBody>
          <a:bodyPr/>
          <a:lstStyle/>
          <a:p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Largest CBSE Chapter Based Q &amp; As </a:t>
            </a:r>
            <a:b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ln w="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20,000 plus 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80C2CE-9BB7-7775-7919-3722D2FE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765C9-5E35-0A3A-5709-DCF78897836C}"/>
              </a:ext>
            </a:extLst>
          </p:cNvPr>
          <p:cNvSpPr txBox="1"/>
          <p:nvPr/>
        </p:nvSpPr>
        <p:spPr>
          <a:xfrm>
            <a:off x="1674920" y="2038396"/>
            <a:ext cx="442108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For CBSE Class 9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For CBSE Class 10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For CBSE Class 11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</a:rPr>
              <a:t>For CBSE Class 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EFBFC-7A2B-AF08-BF99-A999B8AB5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1" y="1412340"/>
            <a:ext cx="6317405" cy="4211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F26BC-BCC8-EA15-6FB4-3D64CC06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2299580"/>
            <a:ext cx="600723" cy="600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D3149-520E-1524-B263-933CC536709B}"/>
              </a:ext>
            </a:extLst>
          </p:cNvPr>
          <p:cNvSpPr txBox="1"/>
          <p:nvPr/>
        </p:nvSpPr>
        <p:spPr>
          <a:xfrm>
            <a:off x="2667000" y="7071671"/>
            <a:ext cx="13908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Check_green_icon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1813F-1FF8-698F-558B-8581CE2B4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3031" y="4751693"/>
            <a:ext cx="600723" cy="600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6E3133-9110-C732-F9DE-704643A540E1}"/>
              </a:ext>
            </a:extLst>
          </p:cNvPr>
          <p:cNvSpPr txBox="1"/>
          <p:nvPr/>
        </p:nvSpPr>
        <p:spPr>
          <a:xfrm>
            <a:off x="2819400" y="7224071"/>
            <a:ext cx="13908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Check_green_icon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F02B1B-FB6F-1A31-96FF-21AE70E8A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0555" y="3952725"/>
            <a:ext cx="600723" cy="6007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EEC1A7-A2D2-671B-F025-D0CF5BC85929}"/>
              </a:ext>
            </a:extLst>
          </p:cNvPr>
          <p:cNvSpPr txBox="1"/>
          <p:nvPr/>
        </p:nvSpPr>
        <p:spPr>
          <a:xfrm>
            <a:off x="2971800" y="7376471"/>
            <a:ext cx="13908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Check_green_icon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F6C989-8434-1473-C76C-576A29BB6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3031" y="3153757"/>
            <a:ext cx="600723" cy="6007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8865F0-BE55-0AD8-0953-6182A4F9E929}"/>
              </a:ext>
            </a:extLst>
          </p:cNvPr>
          <p:cNvSpPr txBox="1"/>
          <p:nvPr/>
        </p:nvSpPr>
        <p:spPr>
          <a:xfrm>
            <a:off x="2661831" y="7829232"/>
            <a:ext cx="13908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Check_green_icon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A08A89-2A52-390C-0648-F7811CF13444}"/>
              </a:ext>
            </a:extLst>
          </p:cNvPr>
          <p:cNvSpPr txBox="1"/>
          <p:nvPr/>
        </p:nvSpPr>
        <p:spPr>
          <a:xfrm>
            <a:off x="946353" y="5767242"/>
            <a:ext cx="1029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your finger tips 24x 7, Arranged Chapter wise for your Convenience</a:t>
            </a:r>
          </a:p>
        </p:txBody>
      </p:sp>
    </p:spTree>
    <p:extLst>
      <p:ext uri="{BB962C8B-B14F-4D97-AF65-F5344CB8AC3E}">
        <p14:creationId xmlns:p14="http://schemas.microsoft.com/office/powerpoint/2010/main" val="35633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128B2-4243-2571-D73F-0F4671FF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32E41-E4C3-4D95-0A6C-FEE392C8C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4" t="12980" r="12447" b="14007"/>
          <a:stretch/>
        </p:blipFill>
        <p:spPr>
          <a:xfrm>
            <a:off x="503693" y="1200731"/>
            <a:ext cx="3534907" cy="5184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D5CBA9-EC38-CF7F-0523-C107E5993A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4" t="12834" r="12097" b="14007"/>
          <a:stretch/>
        </p:blipFill>
        <p:spPr>
          <a:xfrm>
            <a:off x="8029250" y="1200731"/>
            <a:ext cx="3561443" cy="5184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30DE8-735A-283C-A857-D89FA42A0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586" y="1200731"/>
            <a:ext cx="3464289" cy="51845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2427D3-7E9D-6921-2C93-37B6326D4203}"/>
              </a:ext>
            </a:extLst>
          </p:cNvPr>
          <p:cNvSpPr/>
          <p:nvPr/>
        </p:nvSpPr>
        <p:spPr>
          <a:xfrm>
            <a:off x="444132" y="304034"/>
            <a:ext cx="113037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More Health and Taste through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DewVital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2023</a:t>
            </a:r>
          </a:p>
        </p:txBody>
      </p:sp>
    </p:spTree>
    <p:extLst>
      <p:ext uri="{BB962C8B-B14F-4D97-AF65-F5344CB8AC3E}">
        <p14:creationId xmlns:p14="http://schemas.microsoft.com/office/powerpoint/2010/main" val="41871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38009"/>
            <a:ext cx="8118714" cy="911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bg1"/>
                </a:solidFill>
                <a:latin typeface="Futura Bk BT" panose="020B0502020204020303" pitchFamily="34" charset="0"/>
              </a:rPr>
              <a:t>Change Attitude, Change Lifestyle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9B276-07C6-4228-977F-46E781A6352F}"/>
              </a:ext>
            </a:extLst>
          </p:cNvPr>
          <p:cNvSpPr txBox="1"/>
          <p:nvPr/>
        </p:nvSpPr>
        <p:spPr>
          <a:xfrm>
            <a:off x="5792780" y="1441165"/>
            <a:ext cx="52253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Good Education: </a:t>
            </a:r>
            <a:r>
              <a:rPr lang="en-US" sz="2000" dirty="0"/>
              <a:t>Learning is a lifelong Process. Learn something new everyday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Good Nutrition</a:t>
            </a:r>
            <a:r>
              <a:rPr lang="en-US" sz="2000" dirty="0"/>
              <a:t>, daily exercise and adequate sleep are the foundations of healthy living.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 healthy lifestyle </a:t>
            </a:r>
            <a:r>
              <a:rPr lang="en-US" sz="2000" dirty="0"/>
              <a:t>keeps you fit, energetic and enables you to take right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Be Disciplined: </a:t>
            </a:r>
            <a:r>
              <a:rPr lang="en-US" sz="2000" dirty="0"/>
              <a:t>Become a Regular, Don’t just prepare for events. </a:t>
            </a:r>
            <a:r>
              <a:rPr lang="en-US" sz="2000" b="1" dirty="0"/>
              <a:t>Always be Prepared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Communicate Effectively : </a:t>
            </a:r>
            <a:r>
              <a:rPr lang="en-US" sz="2000" dirty="0"/>
              <a:t>Be Polite and Be Prepared to Listen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Write Your Goals : </a:t>
            </a:r>
            <a:r>
              <a:rPr lang="en-US" sz="2000" dirty="0"/>
              <a:t>You will have a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Make an Action Plan as per your Resources: You will definitely </a:t>
            </a:r>
            <a:r>
              <a:rPr lang="en-US" sz="2000" dirty="0">
                <a:solidFill>
                  <a:srgbClr val="C00000"/>
                </a:solidFill>
              </a:rPr>
              <a:t>Achieve Your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3734EA-6E49-A4FE-B018-AA326D077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1" y="662700"/>
            <a:ext cx="6096528" cy="5532599"/>
          </a:xfrm>
          <a:prstGeom prst="rect">
            <a:avLst/>
          </a:prstGeom>
        </p:spPr>
      </p:pic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DCDDA39D-5DA2-B382-90FF-CFF81606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07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A9E677-8EB4-4703-84CD-85D36506CA2D}"/>
              </a:ext>
            </a:extLst>
          </p:cNvPr>
          <p:cNvSpPr txBox="1"/>
          <p:nvPr/>
        </p:nvSpPr>
        <p:spPr>
          <a:xfrm>
            <a:off x="932484" y="1172695"/>
            <a:ext cx="5660619" cy="193899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6000" dirty="0">
                <a:solidFill>
                  <a:srgbClr val="6B2009"/>
                </a:solidFill>
                <a:latin typeface="Arial Black" panose="020B0A04020102020204" pitchFamily="34" charset="0"/>
              </a:rPr>
              <a:t>Let’s </a:t>
            </a:r>
            <a:r>
              <a:rPr lang="en-IN" sz="6000" dirty="0" err="1">
                <a:solidFill>
                  <a:srgbClr val="6B2009"/>
                </a:solidFill>
                <a:latin typeface="Arial Black" panose="020B0A04020102020204" pitchFamily="34" charset="0"/>
              </a:rPr>
              <a:t>DewVitalize</a:t>
            </a:r>
            <a:endParaRPr lang="en-IN" sz="6000" dirty="0">
              <a:solidFill>
                <a:srgbClr val="6B2009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E0917-CF29-4EED-9BEA-EF10FC5AEFF6}"/>
              </a:ext>
            </a:extLst>
          </p:cNvPr>
          <p:cNvSpPr txBox="1"/>
          <p:nvPr/>
        </p:nvSpPr>
        <p:spPr>
          <a:xfrm>
            <a:off x="497739" y="3408014"/>
            <a:ext cx="6530110" cy="230832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Make Ourselves</a:t>
            </a:r>
          </a:p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Truly Healthy.. </a:t>
            </a:r>
          </a:p>
          <a:p>
            <a:pPr algn="ctr"/>
            <a:r>
              <a:rPr lang="en-IN" sz="4800" dirty="0">
                <a:solidFill>
                  <a:schemeClr val="accent6">
                    <a:lumMod val="50000"/>
                  </a:schemeClr>
                </a:solidFill>
                <a:latin typeface="Futura Bk BT" panose="020B0502020204020303" pitchFamily="34" charset="0"/>
              </a:rPr>
              <a:t>Wealthy.. and Wise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3F7D20-9FE2-4340-9BC9-D1C03186E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54" y="351173"/>
            <a:ext cx="5698475" cy="5795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3826FD-3F09-40D5-85BD-083D6A7F2630}"/>
              </a:ext>
            </a:extLst>
          </p:cNvPr>
          <p:cNvSpPr txBox="1"/>
          <p:nvPr/>
        </p:nvSpPr>
        <p:spPr>
          <a:xfrm>
            <a:off x="8926096" y="4532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843C0C"/>
                </a:solidFill>
              </a:rPr>
              <a:t>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BE7863-97E6-4DD3-8AF4-79CE2219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330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1AD496-0AFF-39EF-88EA-D634513B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41C02-9DD8-31A4-C7F3-183376C5A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42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C2EFB-7717-57FB-475E-1022E72B4DB1}"/>
              </a:ext>
            </a:extLst>
          </p:cNvPr>
          <p:cNvSpPr txBox="1"/>
          <p:nvPr/>
        </p:nvSpPr>
        <p:spPr>
          <a:xfrm>
            <a:off x="226429" y="649234"/>
            <a:ext cx="818072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Human Development Index (HDI)</a:t>
            </a:r>
            <a:endParaRPr lang="en-IN" sz="4000" dirty="0"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1F50C-0CAB-3962-743C-9553AA819211}"/>
              </a:ext>
            </a:extLst>
          </p:cNvPr>
          <p:cNvSpPr txBox="1"/>
          <p:nvPr/>
        </p:nvSpPr>
        <p:spPr>
          <a:xfrm>
            <a:off x="588215" y="1624972"/>
            <a:ext cx="7457152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Is a composite measure of human development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First introduced by the United Nations Development </a:t>
            </a:r>
            <a:r>
              <a:rPr lang="en-US" sz="2400" dirty="0" err="1"/>
              <a:t>Programme</a:t>
            </a:r>
            <a:r>
              <a:rPr lang="en-US" sz="2400" dirty="0"/>
              <a:t> (UNDP) in 1990.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HDI takes into account three basic dimensions of human development: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a long and healthy life</a:t>
            </a:r>
            <a:r>
              <a:rPr lang="en-US" sz="2400" dirty="0"/>
              <a:t> (life expectancy at birth)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Access to education</a:t>
            </a:r>
            <a:r>
              <a:rPr lang="en-US" sz="2400" dirty="0"/>
              <a:t> (years of schooling), and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Decent standard of living </a:t>
            </a:r>
            <a:r>
              <a:rPr lang="en-US" sz="2400" dirty="0"/>
              <a:t>(gross Income per capita).</a:t>
            </a:r>
          </a:p>
        </p:txBody>
      </p:sp>
      <p:pic>
        <p:nvPicPr>
          <p:cNvPr id="2050" name="Picture 2" descr="India | United Nations Development Programme">
            <a:extLst>
              <a:ext uri="{FF2B5EF4-FFF2-40B4-BE49-F238E27FC236}">
                <a16:creationId xmlns:a16="http://schemas.microsoft.com/office/drawing/2014/main" id="{D42C88B7-9944-2DBD-59B3-5FD0DCA8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50" y="681730"/>
            <a:ext cx="2837310" cy="5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6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1AD496-0AFF-39EF-88EA-D634513B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Copyright 2022 DewSoft. All Rights Reserved</a:t>
            </a:r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41C02-9DD8-31A4-C7F3-183376C5A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6" y="0"/>
            <a:ext cx="121942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C2EFB-7717-57FB-475E-1022E72B4DB1}"/>
              </a:ext>
            </a:extLst>
          </p:cNvPr>
          <p:cNvSpPr txBox="1"/>
          <p:nvPr/>
        </p:nvSpPr>
        <p:spPr>
          <a:xfrm>
            <a:off x="198720" y="345421"/>
            <a:ext cx="818072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The Human Development Index (HDI)</a:t>
            </a:r>
            <a:endParaRPr lang="en-IN" sz="4000" dirty="0">
              <a:latin typeface="Futura Bk BT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9892AED-C0E0-910F-F54C-89F20F268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626960"/>
              </p:ext>
            </p:extLst>
          </p:nvPr>
        </p:nvGraphicFramePr>
        <p:xfrm>
          <a:off x="-1" y="1298952"/>
          <a:ext cx="6895911" cy="449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2041791-9354-6984-5B11-FD6AEB765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932824"/>
            <a:ext cx="3743407" cy="52226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85325B-1FD7-9BE8-1374-69A186674687}"/>
              </a:ext>
            </a:extLst>
          </p:cNvPr>
          <p:cNvSpPr/>
          <p:nvPr/>
        </p:nvSpPr>
        <p:spPr>
          <a:xfrm>
            <a:off x="4728283" y="4088699"/>
            <a:ext cx="391777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6B2009"/>
                </a:solidFill>
              </a:rPr>
              <a:t>for all Population across the Globe</a:t>
            </a:r>
          </a:p>
        </p:txBody>
      </p:sp>
    </p:spTree>
    <p:extLst>
      <p:ext uri="{BB962C8B-B14F-4D97-AF65-F5344CB8AC3E}">
        <p14:creationId xmlns:p14="http://schemas.microsoft.com/office/powerpoint/2010/main" val="401356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06D7D7-AD25-4AFF-8469-2128D5C5AC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graphicEl>
                                              <a:dgm id="{C306D7D7-AD25-4AFF-8469-2128D5C5AC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DEB718-0F4E-4CC3-8BD9-E26BF6CFA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48DEB718-0F4E-4CC3-8BD9-E26BF6CFA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979A95-B31B-4622-9990-6299A82CC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7E979A95-B31B-4622-9990-6299A82CC1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3" grpId="0">
        <p:bldSub>
          <a:bldDgm bld="one"/>
        </p:bldSub>
      </p:bldGraphic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17" y="440725"/>
            <a:ext cx="6578672" cy="911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IN" sz="4000" dirty="0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24x7 Education @ </a:t>
            </a:r>
            <a:r>
              <a:rPr lang="en-IN" dirty="0" err="1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DewSoft</a:t>
            </a:r>
            <a:endParaRPr lang="en-IN" dirty="0">
              <a:solidFill>
                <a:schemeClr val="bg1"/>
              </a:solidFill>
              <a:latin typeface="Futura Bk BT" panose="020B05020202040203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AA96EAF-B0B9-42E0-99B8-2D9268294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700748"/>
              </p:ext>
            </p:extLst>
          </p:nvPr>
        </p:nvGraphicFramePr>
        <p:xfrm>
          <a:off x="244775" y="1524000"/>
          <a:ext cx="11464872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807F575-5BF2-4DFB-A487-BACAFA8A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FE54F6-96E6-1DA3-5968-FA7BE9C64F30}"/>
              </a:ext>
            </a:extLst>
          </p:cNvPr>
          <p:cNvSpPr/>
          <p:nvPr/>
        </p:nvSpPr>
        <p:spPr>
          <a:xfrm>
            <a:off x="6753502" y="542394"/>
            <a:ext cx="55156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Sensible and Practical</a:t>
            </a:r>
          </a:p>
        </p:txBody>
      </p:sp>
    </p:spTree>
    <p:extLst>
      <p:ext uri="{BB962C8B-B14F-4D97-AF65-F5344CB8AC3E}">
        <p14:creationId xmlns:p14="http://schemas.microsoft.com/office/powerpoint/2010/main" val="9666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76B755-0581-4AB8-B872-F3F164268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9E76B755-0581-4AB8-B872-F3F164268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B04955-25C4-4A02-BCCC-8B7C28C3E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82B04955-25C4-4A02-BCCC-8B7C28C3E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94D290-DF6A-46FE-AA46-2D47835E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0994D290-DF6A-46FE-AA46-2D47835ED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B67A47-BDD9-4750-AE0D-A432F0444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17B67A47-BDD9-4750-AE0D-A432F0444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C02DD6-F969-40B2-A7A0-255E2FFF8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19C02DD6-F969-40B2-A7A0-255E2FFF8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13EC92-FF34-4924-B07A-8E62B98F70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7E13EC92-FF34-4924-B07A-8E62B98F70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1ABF99-791D-4538-BEB7-48DB5F34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B61ABF99-791D-4538-BEB7-48DB5F342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E4ED57-AE87-4346-B9A3-19AF0C4A7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27E4ED57-AE87-4346-B9A3-19AF0C4A7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CEF634-A903-47F6-925A-1A15F75E2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A1CEF634-A903-47F6-925A-1A15F75E2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A26F33-6AED-401E-9C0C-7D5C1BA2E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8EA26F33-6AED-401E-9C0C-7D5C1BA2E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702D4A-7533-4F0F-A2B1-AD95C243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>
                                            <p:graphicEl>
                                              <a:dgm id="{6E702D4A-7533-4F0F-A2B1-AD95C243F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1F4228-213A-420D-A23B-40EFFEDDC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>
                                            <p:graphicEl>
                                              <a:dgm id="{721F4228-213A-420D-A23B-40EFFEDDC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41E534-BF4B-4255-92A8-5E93C4C3E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>
                                            <p:graphicEl>
                                              <a:dgm id="{AA41E534-BF4B-4255-92A8-5E93C4C3E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7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 uiExpand="1">
        <p:bldSub>
          <a:bldDgm bld="one"/>
        </p:bldSub>
      </p:bldGraphic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17" y="440725"/>
            <a:ext cx="5359044" cy="911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IN" sz="4000" dirty="0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Health @ </a:t>
            </a:r>
            <a:r>
              <a:rPr lang="en-IN" sz="4000" dirty="0" err="1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DewSoft</a:t>
            </a:r>
            <a:endParaRPr lang="en-IN" sz="4000" dirty="0">
              <a:solidFill>
                <a:schemeClr val="bg1"/>
              </a:solidFill>
              <a:latin typeface="Futura Bk BT" panose="020B05020202040203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AA96EAF-B0B9-42E0-99B8-2D9268294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508048"/>
              </p:ext>
            </p:extLst>
          </p:nvPr>
        </p:nvGraphicFramePr>
        <p:xfrm>
          <a:off x="276114" y="1351950"/>
          <a:ext cx="9230025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807F575-5BF2-4DFB-A487-BACAFA8A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39D2F5-044D-6650-6B57-FC241FCB47D9}"/>
              </a:ext>
            </a:extLst>
          </p:cNvPr>
          <p:cNvSpPr/>
          <p:nvPr/>
        </p:nvSpPr>
        <p:spPr>
          <a:xfrm>
            <a:off x="4772025" y="164549"/>
            <a:ext cx="48563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03 Times Nutrition 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through </a:t>
            </a:r>
            <a:r>
              <a:rPr lang="en-US" sz="36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DewVital</a:t>
            </a:r>
            <a:endParaRPr 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A8C56B-DFFB-F604-22F3-A49C49756B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82" y="164549"/>
            <a:ext cx="2441418" cy="65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1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76B755-0581-4AB8-B872-F3F164268D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9E76B755-0581-4AB8-B872-F3F164268D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B04955-25C4-4A02-BCCC-8B7C28C3E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82B04955-25C4-4A02-BCCC-8B7C28C3E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94D290-DF6A-46FE-AA46-2D47835ED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0994D290-DF6A-46FE-AA46-2D47835ED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B67A47-BDD9-4750-AE0D-A432F0444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17B67A47-BDD9-4750-AE0D-A432F0444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C02DD6-F969-40B2-A7A0-255E2FFF8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19C02DD6-F969-40B2-A7A0-255E2FFF8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13EC92-FF34-4924-B07A-8E62B98F70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7E13EC92-FF34-4924-B07A-8E62B98F70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1ABF99-791D-4538-BEB7-48DB5F34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B61ABF99-791D-4538-BEB7-48DB5F342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E4ED57-AE87-4346-B9A3-19AF0C4A7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27E4ED57-AE87-4346-B9A3-19AF0C4A7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CEF634-A903-47F6-925A-1A15F75E2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>
                                            <p:graphicEl>
                                              <a:dgm id="{A1CEF634-A903-47F6-925A-1A15F75E2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A26F33-6AED-401E-9C0C-7D5C1BA2E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>
                                            <p:graphicEl>
                                              <a:dgm id="{8EA26F33-6AED-401E-9C0C-7D5C1BA2E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702D4A-7533-4F0F-A2B1-AD95C243F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>
                                            <p:graphicEl>
                                              <a:dgm id="{6E702D4A-7533-4F0F-A2B1-AD95C243F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16" y="440725"/>
            <a:ext cx="6258833" cy="911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IN" sz="4000" dirty="0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Best Income Only @ </a:t>
            </a:r>
            <a:r>
              <a:rPr lang="en-IN" sz="4000" dirty="0" err="1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DewSoft</a:t>
            </a:r>
            <a:endParaRPr lang="en-IN" sz="4000" dirty="0">
              <a:solidFill>
                <a:schemeClr val="bg1"/>
              </a:solidFill>
              <a:latin typeface="Futura Bk BT" panose="020B05020202040203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807F575-5BF2-4DFB-A487-BACAFA8A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39D2F5-044D-6650-6B57-FC241FCB47D9}"/>
              </a:ext>
            </a:extLst>
          </p:cNvPr>
          <p:cNvSpPr/>
          <p:nvPr/>
        </p:nvSpPr>
        <p:spPr>
          <a:xfrm>
            <a:off x="4366152" y="1386404"/>
            <a:ext cx="34596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Referral Leading to Income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1FF7300-DA94-AB92-F3DF-11D529C9F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591630"/>
              </p:ext>
            </p:extLst>
          </p:nvPr>
        </p:nvGraphicFramePr>
        <p:xfrm>
          <a:off x="129489" y="1630218"/>
          <a:ext cx="5809672" cy="454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A601ED2-D672-6707-2658-F9357A1293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936663"/>
              </p:ext>
            </p:extLst>
          </p:nvPr>
        </p:nvGraphicFramePr>
        <p:xfrm>
          <a:off x="7435273" y="685416"/>
          <a:ext cx="3823856" cy="2743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B3CBEA5-B566-C937-EE0A-4CF2FB2ECF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44" y="2810606"/>
            <a:ext cx="2088362" cy="218233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95F38C2-DE39-CB78-F7DC-921278B6D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267979"/>
              </p:ext>
            </p:extLst>
          </p:nvPr>
        </p:nvGraphicFramePr>
        <p:xfrm>
          <a:off x="5811163" y="3707268"/>
          <a:ext cx="4604666" cy="285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0E769E8-ECB2-F68A-4AE4-38A22775701C}"/>
              </a:ext>
            </a:extLst>
          </p:cNvPr>
          <p:cNvSpPr/>
          <p:nvPr/>
        </p:nvSpPr>
        <p:spPr>
          <a:xfrm>
            <a:off x="5808775" y="3429000"/>
            <a:ext cx="37260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solidFill>
                  <a:srgbClr val="843C0C"/>
                </a:solidFill>
                <a:effectLst>
                  <a:reflection blurRad="6350" stA="53000" endA="300" endPos="35500" dir="5400000" sy="-90000" algn="bl" rotWithShape="0"/>
                </a:effectLst>
              </a:rPr>
              <a:t>Your Own </a:t>
            </a:r>
          </a:p>
          <a:p>
            <a:r>
              <a:rPr lang="en-US" sz="3200" b="0" cap="none" spc="0" dirty="0">
                <a:ln w="0"/>
                <a:solidFill>
                  <a:srgbClr val="843C0C"/>
                </a:solidFill>
                <a:effectLst>
                  <a:reflection blurRad="6350" stA="53000" endA="300" endPos="35500" dir="5400000" sy="-90000" algn="bl" rotWithShape="0"/>
                </a:effectLst>
              </a:rPr>
              <a:t>eCommerce Business</a:t>
            </a:r>
          </a:p>
        </p:txBody>
      </p:sp>
    </p:spTree>
    <p:extLst>
      <p:ext uri="{BB962C8B-B14F-4D97-AF65-F5344CB8AC3E}">
        <p14:creationId xmlns:p14="http://schemas.microsoft.com/office/powerpoint/2010/main" val="35294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21121E-978B-4C49-923E-A77795F81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7821121E-978B-4C49-923E-A77795F811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CCFAF3-07FE-4D3B-8C9D-3E40E229E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A8CCFAF3-07FE-4D3B-8C9D-3E40E229E6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971137-ACBA-4BFF-9EDA-2A5A96895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C4971137-ACBA-4BFF-9EDA-2A5A96895D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84764E-AEC8-46DA-A208-FA395CEAD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dgm id="{4784764E-AEC8-46DA-A208-FA395CEADB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D24074-82C3-4025-A685-5AC620FBF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3DD24074-82C3-4025-A685-5AC620FBF1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4A0D2A-F7C2-4216-AB1D-95C5C9DE1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594A0D2A-F7C2-4216-AB1D-95C5C9DE1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6D5CF-7D7E-4280-A0A1-849F41E00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7A96D5CF-7D7E-4280-A0A1-849F41E006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ACFBB0-D8C2-4B85-9D85-37C9FC5A5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52ACFBB0-D8C2-4B85-9D85-37C9FC5A5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0CD80F-7736-4DC6-8659-A7B0681E6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3A0CD80F-7736-4DC6-8659-A7B0681E6E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163C73-B301-4850-B8E3-26DBB64AE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28163C73-B301-4850-B8E3-26DBB64AE4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188D71-0FA5-408B-AFEE-FDC21FA6A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graphicEl>
                                              <a:dgm id="{9F188D71-0FA5-408B-AFEE-FDC21FA6A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AF1DD2-AFE8-41F4-93E7-8DBC5F3FC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19AF1DD2-AFE8-41F4-93E7-8DBC5F3FCF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1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1BEC5C-A1FF-4E00-BB9E-1078E503F4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8B1BEC5C-A1FF-4E00-BB9E-1078E503F4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1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5E12B7-A986-4A3C-A4FE-BB74D337F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E95E12B7-A986-4A3C-A4FE-BB74D337FA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1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B8CBF1-4265-49EF-927F-561E7F1E4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graphicEl>
                                              <a:dgm id="{FDB8CBF1-4265-49EF-927F-561E7F1E4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1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ACFBC6-C0E7-4B2A-9904-7C7CDE0FA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graphicEl>
                                              <a:dgm id="{36ACFBC6-C0E7-4B2A-9904-7C7CDE0FA5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1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12C4EB-188D-47C6-A0B2-8923A5091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graphicEl>
                                              <a:dgm id="{C712C4EB-188D-47C6-A0B2-8923A5091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1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B0BD14-FE3D-4DB8-9FD4-1806E1D2D8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26B0BD14-FE3D-4DB8-9FD4-1806E1D2D8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65344E-BFFB-4AA5-8AD2-AB38AC442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graphicEl>
                                              <a:dgm id="{E765344E-BFFB-4AA5-8AD2-AB38AC442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1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6D70415-A571-4933-8FE8-9F3D8A2959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graphicEl>
                                              <a:dgm id="{36D70415-A571-4933-8FE8-9F3D8A2959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1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B11648-D894-4125-B706-925C6BDFAA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34B11648-D894-4125-B706-925C6BDFAA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31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980167B-4827-4D19-8AC9-B75F2FD4E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graphicEl>
                                              <a:dgm id="{F980167B-4827-4D19-8AC9-B75F2FD4E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41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2C1926-BB90-4D6D-90D1-C5B46C7BC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">
                                            <p:graphicEl>
                                              <a:dgm id="{AD2C1926-BB90-4D6D-90D1-C5B46C7BC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1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D175BB-1A4C-4B96-86ED-8418574E8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6BD175BB-1A4C-4B96-86ED-8418574E8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1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A4D787-7C1D-4777-B055-A26429917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graphicEl>
                                              <a:dgm id="{EEA4D787-7C1D-4777-B055-A26429917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71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84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0614058-B7E4-4A06-A72D-4C21CFF3F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0">
                                            <p:graphicEl>
                                              <a:dgm id="{F0614058-B7E4-4A06-A72D-4C21CFF3FE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19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157E93E-8C2B-43B2-87FB-D0B7864D8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">
                                            <p:graphicEl>
                                              <a:dgm id="{F157E93E-8C2B-43B2-87FB-D0B7864D87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4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A1C48E-D9E2-422A-BD22-6343BB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>
                                            <p:graphicEl>
                                              <a:dgm id="{E1A1C48E-D9E2-422A-BD22-6343BB811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89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61FD947-DD3D-46BE-B399-C6ECFAF22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0">
                                            <p:graphicEl>
                                              <a:dgm id="{861FD947-DD3D-46BE-B399-C6ECFAF22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Graphic spid="2" grpId="0" uiExpand="1">
        <p:bldSub>
          <a:bldDgm bld="one"/>
        </p:bldSub>
      </p:bldGraphic>
      <p:bldGraphic spid="3" grpId="0">
        <p:bldSub>
          <a:bldDgm bld="one"/>
        </p:bldSub>
      </p:bldGraphic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96" y="308729"/>
            <a:ext cx="8408051" cy="8011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What makes </a:t>
            </a:r>
            <a:r>
              <a:rPr lang="en-US" sz="4000" dirty="0" err="1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DewSoft</a:t>
            </a:r>
            <a:r>
              <a:rPr lang="en-US" sz="4000" dirty="0">
                <a:solidFill>
                  <a:schemeClr val="bg1"/>
                </a:solidFill>
                <a:latin typeface="Futura Bk BT" panose="020B0502020204020303" pitchFamily="34" charset="0"/>
                <a:cs typeface="Times New Roman" panose="02020603050405020304" pitchFamily="18" charset="0"/>
              </a:rPr>
              <a:t> So Powerful</a:t>
            </a:r>
            <a:r>
              <a:rPr lang="en-US" sz="4000" b="1" dirty="0">
                <a:solidFill>
                  <a:schemeClr val="bg1"/>
                </a:solidFill>
              </a:rPr>
              <a:t>?</a:t>
            </a:r>
            <a:endParaRPr lang="en-IN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E764F67-987B-4B17-9655-636662B13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0609474"/>
              </p:ext>
            </p:extLst>
          </p:nvPr>
        </p:nvGraphicFramePr>
        <p:xfrm>
          <a:off x="-254000" y="2013528"/>
          <a:ext cx="5019964" cy="4583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CBC54695-E9A0-4A0B-A109-EE6D6E7FC9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2574022"/>
              </p:ext>
            </p:extLst>
          </p:nvPr>
        </p:nvGraphicFramePr>
        <p:xfrm>
          <a:off x="4176424" y="1925418"/>
          <a:ext cx="4690486" cy="4685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365491A-6E9F-463E-9086-CAD6429364F9}"/>
              </a:ext>
            </a:extLst>
          </p:cNvPr>
          <p:cNvSpPr txBox="1"/>
          <p:nvPr/>
        </p:nvSpPr>
        <p:spPr>
          <a:xfrm>
            <a:off x="2366982" y="1123479"/>
            <a:ext cx="635513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IN" sz="3600" dirty="0"/>
              <a:t>It is the Winning Combination of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EB33E-0807-4D98-934D-F8A0B5BD24D7}"/>
              </a:ext>
            </a:extLst>
          </p:cNvPr>
          <p:cNvSpPr txBox="1"/>
          <p:nvPr/>
        </p:nvSpPr>
        <p:spPr>
          <a:xfrm>
            <a:off x="3879682" y="3429000"/>
            <a:ext cx="1085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E027CC1-7643-771A-4666-42CBBB0BF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014429"/>
              </p:ext>
            </p:extLst>
          </p:nvPr>
        </p:nvGraphicFramePr>
        <p:xfrm>
          <a:off x="7995660" y="1783403"/>
          <a:ext cx="4838267" cy="4785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A003A2-412A-DC37-4581-B487326DD42A}"/>
              </a:ext>
            </a:extLst>
          </p:cNvPr>
          <p:cNvSpPr txBox="1"/>
          <p:nvPr/>
        </p:nvSpPr>
        <p:spPr>
          <a:xfrm>
            <a:off x="8179529" y="3665102"/>
            <a:ext cx="1085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57A9A1C4-19EC-08A4-4664-4A393416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682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34E852C-550A-438E-AFD9-6BE0DD29D4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B34E852C-550A-438E-AFD9-6BE0DD29D4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AA4A579-967F-44CA-922A-7E56EA5A60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dgm id="{8AA4A579-967F-44CA-922A-7E56EA5A60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19CDE46-599E-4A63-919C-10F4A3E6A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graphicEl>
                                              <a:dgm id="{519CDE46-599E-4A63-919C-10F4A3E6A3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A8A4AE9-6D82-42ED-BE04-0D3FADADF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graphicEl>
                                              <a:dgm id="{2A8A4AE9-6D82-42ED-BE04-0D3FADADFF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79B49FE-896D-47A3-82DB-42A665D9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>
                                            <p:graphicEl>
                                              <a:dgm id="{D79B49FE-896D-47A3-82DB-42A665D93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036CEB6-2FEB-4105-B8A8-7C9CCDFFF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>
                                            <p:graphicEl>
                                              <a:dgm id="{1036CEB6-2FEB-4105-B8A8-7C9CCDFFF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graphicEl>
                                              <a:dgm id="{53541693-EA46-4B16-A43A-998C1EE4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B84046AF-F32A-4192-856D-2AB66F3C4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7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6E475CC-D414-4A74-93CB-D44760CD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28CCEE-8BAB-4393-81BB-6D2A5190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>
                                            <p:graphicEl>
                                              <a:dgm id="{ED28CCEE-8BAB-4393-81BB-6D2A5190E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2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603694-1BA0-44D6-9FEC-D6AEF08CF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">
                                            <p:graphicEl>
                                              <a:dgm id="{6D603694-1BA0-44D6-9FEC-D6AEF08CF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7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E79BBD-0638-4BEF-8F8A-BBA69A18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93E79BBD-0638-4BEF-8F8A-BBA69A189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7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>
                                            <p:graphicEl>
                                              <a:dgm id="{5295E567-2F34-4A0D-B874-52898559C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6" grpId="0" uiExpand="1">
        <p:bldSub>
          <a:bldDgm bld="one"/>
        </p:bldSub>
      </p:bldGraphic>
      <p:bldGraphic spid="17" grpId="0" uiExpand="1">
        <p:bldSub>
          <a:bldDgm bld="one"/>
        </p:bldSub>
      </p:bldGraphic>
      <p:bldP spid="18" grpId="0"/>
      <p:bldP spid="19" grpId="0"/>
      <p:bldGraphic spid="2" grpId="0" uiExpand="1">
        <p:bldSub>
          <a:bldDgm bld="one"/>
        </p:bldSub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93" y="379294"/>
            <a:ext cx="5645362" cy="784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Futura Bk BT" panose="020B0502020204020303" pitchFamily="34" charset="0"/>
              </a:rPr>
              <a:t>The Winning Mantra: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0CF3C6A-7CE7-4352-8BC8-5C3D2F51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629AD-9948-A611-3294-9660CFA1499E}"/>
              </a:ext>
            </a:extLst>
          </p:cNvPr>
          <p:cNvSpPr/>
          <p:nvPr/>
        </p:nvSpPr>
        <p:spPr>
          <a:xfrm>
            <a:off x="8397702" y="455896"/>
            <a:ext cx="32105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For the Leader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42D53-C02C-47F6-1177-C140A8275F74}"/>
              </a:ext>
            </a:extLst>
          </p:cNvPr>
          <p:cNvSpPr txBox="1"/>
          <p:nvPr/>
        </p:nvSpPr>
        <p:spPr>
          <a:xfrm>
            <a:off x="498762" y="1163782"/>
            <a:ext cx="7721601" cy="5106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Set Clear Goals and Expectations: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It is essential to set clear and achievable goals for your team, and communicate them effectively.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Foster Open Communication: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Encourage your team members to communicate openly and frequently.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Lead by Example: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a positive role model for your team. Show them the behavior and attitude that you expect from them.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Empower your Team: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Give your team members the autonomy and freedom to make decisions and take ownership of their work.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Build Trust: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Establish trust and mutual respect with your team. </a:t>
            </a: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Recognize and Reward Success: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Acknowledge and celebrate the successes of your team. </a:t>
            </a:r>
          </a:p>
          <a:p>
            <a:pPr marL="342900" marR="0" lvl="0" indent="-342900" algn="just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Continuously Learn and Grow: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Be open to learning new things and growing as a leader. Seek feedback from your team and be willing to make changes and adapt to new situations.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ts val="2300"/>
              </a:lnSpc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F5F3BB-F3D0-48FF-2AF2-2D24D4B8D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90" y="2274671"/>
            <a:ext cx="3820981" cy="36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D6B8B-E4E1-4664-9681-7A1E342B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93" y="379294"/>
            <a:ext cx="5645362" cy="7844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Futura Bk BT" panose="020B0502020204020303" pitchFamily="34" charset="0"/>
              </a:rPr>
              <a:t>The Winning Mantra: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0CF3C6A-7CE7-4352-8BC8-5C3D2F51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Copyright 2023 </a:t>
            </a:r>
            <a:r>
              <a:rPr lang="en-US" dirty="0" err="1"/>
              <a:t>DewSoft</a:t>
            </a:r>
            <a:r>
              <a:rPr lang="en-US" dirty="0"/>
              <a:t>. All Rights Reserved</a:t>
            </a:r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629AD-9948-A611-3294-9660CFA1499E}"/>
              </a:ext>
            </a:extLst>
          </p:cNvPr>
          <p:cNvSpPr/>
          <p:nvPr/>
        </p:nvSpPr>
        <p:spPr>
          <a:xfrm>
            <a:off x="7051021" y="455896"/>
            <a:ext cx="48288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For the Team Member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F23936-9A49-5E6B-17D2-0BBD197F9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018" y="1565419"/>
            <a:ext cx="4231410" cy="40198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042D53-C02C-47F6-1177-C140A8275F74}"/>
              </a:ext>
            </a:extLst>
          </p:cNvPr>
          <p:cNvSpPr txBox="1"/>
          <p:nvPr/>
        </p:nvSpPr>
        <p:spPr>
          <a:xfrm>
            <a:off x="312093" y="997115"/>
            <a:ext cx="78970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Prepare Yourself: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Know your Product, and Industry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Communicate </a:t>
            </a:r>
            <a:r>
              <a:rPr lang="en-US" sz="2000" b="1" dirty="0">
                <a:solidFill>
                  <a:srgbClr val="37415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E</a:t>
            </a: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ffectively: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Listen actively and share your thoughts and ideas clearly and concisely.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Reliable: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dependable and reliable. Follow through </a:t>
            </a:r>
            <a:b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on your commitments and be punctual.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Respect Others: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Respect the opinions, ideas, and </a:t>
            </a:r>
            <a:b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contributions of your team members.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Collaborate: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Work collaboratively with your team members. Be willing to compromise and find solutions that work for everyone.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Proactive: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Take initiative and be proactive. Look for ways to help the team achieve its goals.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Build Trust: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Build trust with your team members. Be honest, transparent, and respectful.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Maintain a Positive Attitude: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optimistic, supportive, and encouraging.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000" b="1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Embrace Feedback: </a:t>
            </a:r>
            <a:r>
              <a:rPr lang="en-US" sz="2000" dirty="0">
                <a:solidFill>
                  <a:srgbClr val="37415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Be open to feedback and constructive criticism. Use feedback to improve your skills and contribute more effectively to the team.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</TotalTime>
  <Words>2479</Words>
  <Application>Microsoft Office PowerPoint</Application>
  <PresentationFormat>Widescreen</PresentationFormat>
  <Paragraphs>199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Futura Bk BT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24x7 Education @ DewSoft</vt:lpstr>
      <vt:lpstr>Health @ DewSoft</vt:lpstr>
      <vt:lpstr>Best Income Only @ DewSoft</vt:lpstr>
      <vt:lpstr>What makes DewSoft So Powerful?</vt:lpstr>
      <vt:lpstr>The Winning Mantra:</vt:lpstr>
      <vt:lpstr>The Winning Mantra:</vt:lpstr>
      <vt:lpstr>The Winning Mantra:</vt:lpstr>
      <vt:lpstr>The Winning Mantra:</vt:lpstr>
      <vt:lpstr>Preparing for Opportunity :</vt:lpstr>
      <vt:lpstr>New Updates</vt:lpstr>
      <vt:lpstr>Largest CBSE Chapter Based Q &amp; As  20,000 plus Questions</vt:lpstr>
      <vt:lpstr>PowerPoint Presentation</vt:lpstr>
      <vt:lpstr>Change Attitude, Change Lifestyle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Rishi Sehdev</dc:creator>
  <cp:lastModifiedBy>Rishi Sehdev</cp:lastModifiedBy>
  <cp:revision>41</cp:revision>
  <dcterms:created xsi:type="dcterms:W3CDTF">2022-03-27T05:02:39Z</dcterms:created>
  <dcterms:modified xsi:type="dcterms:W3CDTF">2023-03-22T06:49:18Z</dcterms:modified>
</cp:coreProperties>
</file>