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7"/>
  </p:notesMasterIdLst>
  <p:sldIdLst>
    <p:sldId id="258" r:id="rId2"/>
    <p:sldId id="264" r:id="rId3"/>
    <p:sldId id="260" r:id="rId4"/>
    <p:sldId id="266" r:id="rId5"/>
    <p:sldId id="265" r:id="rId6"/>
    <p:sldId id="267" r:id="rId7"/>
    <p:sldId id="263" r:id="rId8"/>
    <p:sldId id="268" r:id="rId9"/>
    <p:sldId id="272" r:id="rId10"/>
    <p:sldId id="269" r:id="rId11"/>
    <p:sldId id="271" r:id="rId12"/>
    <p:sldId id="275" r:id="rId13"/>
    <p:sldId id="274" r:id="rId14"/>
    <p:sldId id="273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843C0C"/>
    <a:srgbClr val="6B2009"/>
    <a:srgbClr val="D9E185"/>
    <a:srgbClr val="D5E084"/>
    <a:srgbClr val="E5EBAF"/>
    <a:srgbClr val="C6DA81"/>
    <a:srgbClr val="CBDC82"/>
    <a:srgbClr val="3A1901"/>
    <a:srgbClr val="1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523B80-A5E1-4BE3-A608-D60120004784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57C6EE2E-EA6C-46D3-A38F-53EE330CAB89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IN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Immunity </a:t>
          </a:r>
          <a:endParaRPr lang="en-IN" dirty="0"/>
        </a:p>
      </dgm:t>
    </dgm:pt>
    <dgm:pt modelId="{FE191E5F-0F87-4148-8B2D-681F14EF2EC8}" type="parTrans" cxnId="{E3CC6C68-6A78-4006-97CC-EA347AA91BBF}">
      <dgm:prSet/>
      <dgm:spPr/>
      <dgm:t>
        <a:bodyPr/>
        <a:lstStyle/>
        <a:p>
          <a:endParaRPr lang="en-IN"/>
        </a:p>
      </dgm:t>
    </dgm:pt>
    <dgm:pt modelId="{AC8B0C89-0DE2-4479-9EB7-DAFDB65C6A84}" type="sibTrans" cxnId="{E3CC6C68-6A78-4006-97CC-EA347AA91BBF}">
      <dgm:prSet/>
      <dgm:spPr/>
      <dgm:t>
        <a:bodyPr/>
        <a:lstStyle/>
        <a:p>
          <a:endParaRPr lang="en-IN"/>
        </a:p>
      </dgm:t>
    </dgm:pt>
    <dgm:pt modelId="{7B1EC7FF-C639-4B1D-8550-9CFFCA8C88B5}">
      <dgm:prSet phldrT="[Text]"/>
      <dgm:spPr/>
      <dgm:t>
        <a:bodyPr/>
        <a:lstStyle/>
        <a:p>
          <a:r>
            <a:rPr lang="en-IN" dirty="0"/>
            <a:t>Vigour</a:t>
          </a:r>
        </a:p>
      </dgm:t>
    </dgm:pt>
    <dgm:pt modelId="{B3A60047-3513-4552-9D4C-E8C47D358220}" type="parTrans" cxnId="{8DC8C3F2-075E-4E7E-8836-660841613346}">
      <dgm:prSet/>
      <dgm:spPr/>
      <dgm:t>
        <a:bodyPr/>
        <a:lstStyle/>
        <a:p>
          <a:endParaRPr lang="en-IN"/>
        </a:p>
      </dgm:t>
    </dgm:pt>
    <dgm:pt modelId="{C00278F8-28E7-4347-B5E0-741E531D7C43}" type="sibTrans" cxnId="{8DC8C3F2-075E-4E7E-8836-660841613346}">
      <dgm:prSet/>
      <dgm:spPr/>
      <dgm:t>
        <a:bodyPr/>
        <a:lstStyle/>
        <a:p>
          <a:endParaRPr lang="en-IN"/>
        </a:p>
      </dgm:t>
    </dgm:pt>
    <dgm:pt modelId="{58BDCEF9-3B37-4859-8298-E381E5ACD5DC}">
      <dgm:prSet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IN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Stamina</a:t>
          </a:r>
        </a:p>
      </dgm:t>
    </dgm:pt>
    <dgm:pt modelId="{0AD45551-4022-4002-9CE4-0E58EB45C179}" type="parTrans" cxnId="{FA9DF140-563B-4532-9DC8-D637F6190E7D}">
      <dgm:prSet/>
      <dgm:spPr/>
      <dgm:t>
        <a:bodyPr/>
        <a:lstStyle/>
        <a:p>
          <a:endParaRPr lang="en-IN"/>
        </a:p>
      </dgm:t>
    </dgm:pt>
    <dgm:pt modelId="{C62A7B9F-65BF-4FAB-94BD-85EAD028D1A5}" type="sibTrans" cxnId="{FA9DF140-563B-4532-9DC8-D637F6190E7D}">
      <dgm:prSet/>
      <dgm:spPr/>
      <dgm:t>
        <a:bodyPr/>
        <a:lstStyle/>
        <a:p>
          <a:endParaRPr lang="en-IN"/>
        </a:p>
      </dgm:t>
    </dgm:pt>
    <dgm:pt modelId="{067BEC42-A1B3-45FC-9161-7A748E3F0F13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IN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Energy</a:t>
          </a:r>
        </a:p>
      </dgm:t>
    </dgm:pt>
    <dgm:pt modelId="{021DA97C-F273-442D-93C9-7DE4C571DAB7}" type="parTrans" cxnId="{C8DEC8F3-518C-42EA-8E33-966E0F7676AA}">
      <dgm:prSet/>
      <dgm:spPr/>
      <dgm:t>
        <a:bodyPr/>
        <a:lstStyle/>
        <a:p>
          <a:endParaRPr lang="en-IN"/>
        </a:p>
      </dgm:t>
    </dgm:pt>
    <dgm:pt modelId="{F0A1144B-0287-4182-9A76-FA85D242EEC9}" type="sibTrans" cxnId="{C8DEC8F3-518C-42EA-8E33-966E0F7676AA}">
      <dgm:prSet/>
      <dgm:spPr/>
      <dgm:t>
        <a:bodyPr/>
        <a:lstStyle/>
        <a:p>
          <a:endParaRPr lang="en-IN"/>
        </a:p>
      </dgm:t>
    </dgm:pt>
    <dgm:pt modelId="{362C44DE-DE20-4168-BE61-A43C552426E7}">
      <dgm:prSet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en-IN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Brain Activity</a:t>
          </a:r>
        </a:p>
      </dgm:t>
    </dgm:pt>
    <dgm:pt modelId="{670CCC99-1F4F-42BA-9DA6-589397933ABD}" type="parTrans" cxnId="{AAD4E1BC-0C81-49A4-873F-FFD3B3E2F2B2}">
      <dgm:prSet/>
      <dgm:spPr/>
      <dgm:t>
        <a:bodyPr/>
        <a:lstStyle/>
        <a:p>
          <a:endParaRPr lang="en-IN"/>
        </a:p>
      </dgm:t>
    </dgm:pt>
    <dgm:pt modelId="{4E01E6DD-9FB4-436A-BE54-E5E4D7FB75A1}" type="sibTrans" cxnId="{AAD4E1BC-0C81-49A4-873F-FFD3B3E2F2B2}">
      <dgm:prSet/>
      <dgm:spPr/>
      <dgm:t>
        <a:bodyPr/>
        <a:lstStyle/>
        <a:p>
          <a:endParaRPr lang="en-IN"/>
        </a:p>
      </dgm:t>
    </dgm:pt>
    <dgm:pt modelId="{F75C730F-A5B0-4DCC-A677-EFD33D833802}" type="pres">
      <dgm:prSet presAssocID="{30523B80-A5E1-4BE3-A608-D60120004784}" presName="Name0" presStyleCnt="0">
        <dgm:presLayoutVars>
          <dgm:chMax val="7"/>
          <dgm:dir/>
          <dgm:resizeHandles val="exact"/>
        </dgm:presLayoutVars>
      </dgm:prSet>
      <dgm:spPr/>
    </dgm:pt>
    <dgm:pt modelId="{C306D7D7-AD25-4AFF-8469-2128D5C5AC21}" type="pres">
      <dgm:prSet presAssocID="{30523B80-A5E1-4BE3-A608-D60120004784}" presName="ellipse1" presStyleLbl="vennNode1" presStyleIdx="0" presStyleCnt="5">
        <dgm:presLayoutVars>
          <dgm:bulletEnabled val="1"/>
        </dgm:presLayoutVars>
      </dgm:prSet>
      <dgm:spPr/>
    </dgm:pt>
    <dgm:pt modelId="{48DEB718-0F4E-4CC3-8BD9-E26BF6CFA266}" type="pres">
      <dgm:prSet presAssocID="{30523B80-A5E1-4BE3-A608-D60120004784}" presName="ellipse2" presStyleLbl="vennNode1" presStyleIdx="1" presStyleCnt="5">
        <dgm:presLayoutVars>
          <dgm:bulletEnabled val="1"/>
        </dgm:presLayoutVars>
      </dgm:prSet>
      <dgm:spPr/>
    </dgm:pt>
    <dgm:pt modelId="{7E979A95-B31B-4622-9990-6299A82CC1EA}" type="pres">
      <dgm:prSet presAssocID="{30523B80-A5E1-4BE3-A608-D60120004784}" presName="ellipse3" presStyleLbl="vennNode1" presStyleIdx="2" presStyleCnt="5">
        <dgm:presLayoutVars>
          <dgm:bulletEnabled val="1"/>
        </dgm:presLayoutVars>
      </dgm:prSet>
      <dgm:spPr/>
    </dgm:pt>
    <dgm:pt modelId="{3CEF123C-3369-468F-A6F5-4DD530981816}" type="pres">
      <dgm:prSet presAssocID="{30523B80-A5E1-4BE3-A608-D60120004784}" presName="ellipse4" presStyleLbl="vennNode1" presStyleIdx="3" presStyleCnt="5">
        <dgm:presLayoutVars>
          <dgm:bulletEnabled val="1"/>
        </dgm:presLayoutVars>
      </dgm:prSet>
      <dgm:spPr/>
    </dgm:pt>
    <dgm:pt modelId="{ABF13026-73A1-4C7C-B3D7-1B4E9934588E}" type="pres">
      <dgm:prSet presAssocID="{30523B80-A5E1-4BE3-A608-D60120004784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D64A8C0B-972A-4CCC-A097-53D1F37D15BE}" type="presOf" srcId="{7B1EC7FF-C639-4B1D-8550-9CFFCA8C88B5}" destId="{ABF13026-73A1-4C7C-B3D7-1B4E9934588E}" srcOrd="0" destOrd="0" presId="urn:microsoft.com/office/officeart/2005/8/layout/rings+Icon"/>
    <dgm:cxn modelId="{EB0FA02A-3E2D-4DF8-944D-750D98E49854}" type="presOf" srcId="{57C6EE2E-EA6C-46D3-A38F-53EE330CAB89}" destId="{C306D7D7-AD25-4AFF-8469-2128D5C5AC21}" srcOrd="0" destOrd="0" presId="urn:microsoft.com/office/officeart/2005/8/layout/rings+Icon"/>
    <dgm:cxn modelId="{FA9DF140-563B-4532-9DC8-D637F6190E7D}" srcId="{30523B80-A5E1-4BE3-A608-D60120004784}" destId="{58BDCEF9-3B37-4859-8298-E381E5ACD5DC}" srcOrd="1" destOrd="0" parTransId="{0AD45551-4022-4002-9CE4-0E58EB45C179}" sibTransId="{C62A7B9F-65BF-4FAB-94BD-85EAD028D1A5}"/>
    <dgm:cxn modelId="{E3CC6C68-6A78-4006-97CC-EA347AA91BBF}" srcId="{30523B80-A5E1-4BE3-A608-D60120004784}" destId="{57C6EE2E-EA6C-46D3-A38F-53EE330CAB89}" srcOrd="0" destOrd="0" parTransId="{FE191E5F-0F87-4148-8B2D-681F14EF2EC8}" sibTransId="{AC8B0C89-0DE2-4479-9EB7-DAFDB65C6A84}"/>
    <dgm:cxn modelId="{5927FE73-7A82-4E0D-89B0-D0FD40003C09}" type="presOf" srcId="{58BDCEF9-3B37-4859-8298-E381E5ACD5DC}" destId="{48DEB718-0F4E-4CC3-8BD9-E26BF6CFA266}" srcOrd="0" destOrd="0" presId="urn:microsoft.com/office/officeart/2005/8/layout/rings+Icon"/>
    <dgm:cxn modelId="{0442AB81-D3F0-4C8C-A6BE-B5148E1AD0AE}" type="presOf" srcId="{067BEC42-A1B3-45FC-9161-7A748E3F0F13}" destId="{7E979A95-B31B-4622-9990-6299A82CC1EA}" srcOrd="0" destOrd="0" presId="urn:microsoft.com/office/officeart/2005/8/layout/rings+Icon"/>
    <dgm:cxn modelId="{4093D583-23BE-4450-9FBF-C95124C04CEC}" type="presOf" srcId="{362C44DE-DE20-4168-BE61-A43C552426E7}" destId="{3CEF123C-3369-468F-A6F5-4DD530981816}" srcOrd="0" destOrd="0" presId="urn:microsoft.com/office/officeart/2005/8/layout/rings+Icon"/>
    <dgm:cxn modelId="{AAD4E1BC-0C81-49A4-873F-FFD3B3E2F2B2}" srcId="{30523B80-A5E1-4BE3-A608-D60120004784}" destId="{362C44DE-DE20-4168-BE61-A43C552426E7}" srcOrd="3" destOrd="0" parTransId="{670CCC99-1F4F-42BA-9DA6-589397933ABD}" sibTransId="{4E01E6DD-9FB4-436A-BE54-E5E4D7FB75A1}"/>
    <dgm:cxn modelId="{4E411EEC-F0BB-43FA-8E9C-9C6F84130D60}" type="presOf" srcId="{30523B80-A5E1-4BE3-A608-D60120004784}" destId="{F75C730F-A5B0-4DCC-A677-EFD33D833802}" srcOrd="0" destOrd="0" presId="urn:microsoft.com/office/officeart/2005/8/layout/rings+Icon"/>
    <dgm:cxn modelId="{8DC8C3F2-075E-4E7E-8836-660841613346}" srcId="{30523B80-A5E1-4BE3-A608-D60120004784}" destId="{7B1EC7FF-C639-4B1D-8550-9CFFCA8C88B5}" srcOrd="4" destOrd="0" parTransId="{B3A60047-3513-4552-9D4C-E8C47D358220}" sibTransId="{C00278F8-28E7-4347-B5E0-741E531D7C43}"/>
    <dgm:cxn modelId="{C8DEC8F3-518C-42EA-8E33-966E0F7676AA}" srcId="{30523B80-A5E1-4BE3-A608-D60120004784}" destId="{067BEC42-A1B3-45FC-9161-7A748E3F0F13}" srcOrd="2" destOrd="0" parTransId="{021DA97C-F273-442D-93C9-7DE4C571DAB7}" sibTransId="{F0A1144B-0287-4182-9A76-FA85D242EEC9}"/>
    <dgm:cxn modelId="{A1BF564A-BB5E-429B-B6A0-5B307CD0AA76}" type="presParOf" srcId="{F75C730F-A5B0-4DCC-A677-EFD33D833802}" destId="{C306D7D7-AD25-4AFF-8469-2128D5C5AC21}" srcOrd="0" destOrd="0" presId="urn:microsoft.com/office/officeart/2005/8/layout/rings+Icon"/>
    <dgm:cxn modelId="{20D8AF23-2DF1-4626-9A85-087D58E09D8B}" type="presParOf" srcId="{F75C730F-A5B0-4DCC-A677-EFD33D833802}" destId="{48DEB718-0F4E-4CC3-8BD9-E26BF6CFA266}" srcOrd="1" destOrd="0" presId="urn:microsoft.com/office/officeart/2005/8/layout/rings+Icon"/>
    <dgm:cxn modelId="{19596A20-2CCC-4A36-A43E-16C1F1E9C6AF}" type="presParOf" srcId="{F75C730F-A5B0-4DCC-A677-EFD33D833802}" destId="{7E979A95-B31B-4622-9990-6299A82CC1EA}" srcOrd="2" destOrd="0" presId="urn:microsoft.com/office/officeart/2005/8/layout/rings+Icon"/>
    <dgm:cxn modelId="{EA74E623-BF7F-437D-B7F0-CBB24E46FEBD}" type="presParOf" srcId="{F75C730F-A5B0-4DCC-A677-EFD33D833802}" destId="{3CEF123C-3369-468F-A6F5-4DD530981816}" srcOrd="3" destOrd="0" presId="urn:microsoft.com/office/officeart/2005/8/layout/rings+Icon"/>
    <dgm:cxn modelId="{A9DB3C07-18B9-45B6-9BA9-3D3AD6A6138B}" type="presParOf" srcId="{F75C730F-A5B0-4DCC-A677-EFD33D833802}" destId="{ABF13026-73A1-4C7C-B3D7-1B4E9934588E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BE883C-C59A-4C3F-9EC7-002300802F7B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FC1D166A-954B-459C-A0E1-8BF9228BFE00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Fulfils Special Demands of the Growing Body and Development of Brain from 2-16 years</a:t>
          </a:r>
          <a:endParaRPr lang="en-IN" dirty="0"/>
        </a:p>
      </dgm:t>
    </dgm:pt>
    <dgm:pt modelId="{A9614F15-591B-4DAC-B197-A75ECE962F12}" type="parTrans" cxnId="{FDC1B95F-5376-4DE5-A55D-CE204E02883F}">
      <dgm:prSet/>
      <dgm:spPr/>
      <dgm:t>
        <a:bodyPr/>
        <a:lstStyle/>
        <a:p>
          <a:endParaRPr lang="en-IN"/>
        </a:p>
      </dgm:t>
    </dgm:pt>
    <dgm:pt modelId="{FF056352-3B47-4A61-9A54-F959491FA5D7}" type="sibTrans" cxnId="{FDC1B95F-5376-4DE5-A55D-CE204E02883F}">
      <dgm:prSet/>
      <dgm:spPr/>
      <dgm:t>
        <a:bodyPr/>
        <a:lstStyle/>
        <a:p>
          <a:endParaRPr lang="en-IN"/>
        </a:p>
      </dgm:t>
    </dgm:pt>
    <dgm:pt modelId="{5EB01E41-691C-4F8D-A5C3-FEF582F0DC85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Builds Immunity, Energy, Stamina and Enhanced Awareness for 02-85 years</a:t>
          </a:r>
          <a:endParaRPr lang="en-IN" dirty="0"/>
        </a:p>
      </dgm:t>
    </dgm:pt>
    <dgm:pt modelId="{83884084-5157-41C6-9C56-9FD5A777ED8E}" type="parTrans" cxnId="{D2B84F0F-682D-44E9-A22A-EA398C62ADE9}">
      <dgm:prSet/>
      <dgm:spPr/>
      <dgm:t>
        <a:bodyPr/>
        <a:lstStyle/>
        <a:p>
          <a:endParaRPr lang="en-IN"/>
        </a:p>
      </dgm:t>
    </dgm:pt>
    <dgm:pt modelId="{8FCE32C3-9B03-45A3-9324-2B8BDAF9E0B1}" type="sibTrans" cxnId="{D2B84F0F-682D-44E9-A22A-EA398C62ADE9}">
      <dgm:prSet/>
      <dgm:spPr/>
      <dgm:t>
        <a:bodyPr/>
        <a:lstStyle/>
        <a:p>
          <a:endParaRPr lang="en-IN"/>
        </a:p>
      </dgm:t>
    </dgm:pt>
    <dgm:pt modelId="{9AD4081D-D49E-4F6E-B5AE-770FCE2A87DE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Builds Immunity, Energy and Stamina for Pregnant Women and New Mothers</a:t>
          </a:r>
          <a:endParaRPr lang="en-IN" dirty="0"/>
        </a:p>
      </dgm:t>
    </dgm:pt>
    <dgm:pt modelId="{4B5F5070-1BCE-4D4C-8F63-D92377CF2523}" type="parTrans" cxnId="{58B2E92E-BD0D-40D7-B949-53E7495AC581}">
      <dgm:prSet/>
      <dgm:spPr/>
      <dgm:t>
        <a:bodyPr/>
        <a:lstStyle/>
        <a:p>
          <a:endParaRPr lang="en-IN"/>
        </a:p>
      </dgm:t>
    </dgm:pt>
    <dgm:pt modelId="{A43B2826-D7D7-4701-B878-2F84B8F96B6D}" type="sibTrans" cxnId="{58B2E92E-BD0D-40D7-B949-53E7495AC581}">
      <dgm:prSet/>
      <dgm:spPr/>
      <dgm:t>
        <a:bodyPr/>
        <a:lstStyle/>
        <a:p>
          <a:endParaRPr lang="en-IN"/>
        </a:p>
      </dgm:t>
    </dgm:pt>
    <dgm:pt modelId="{31CC57C9-46C5-4F82-8431-49E7B05494A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Assists in Tissue Repair, Body Healing, faster recovery for patients</a:t>
          </a:r>
          <a:endParaRPr lang="en-IN" dirty="0"/>
        </a:p>
      </dgm:t>
    </dgm:pt>
    <dgm:pt modelId="{D8ADBC3A-88AF-4CDC-A795-B01A6533DEFE}" type="parTrans" cxnId="{1E26DD40-8480-412D-BA10-FAF9F61E27F6}">
      <dgm:prSet/>
      <dgm:spPr/>
      <dgm:t>
        <a:bodyPr/>
        <a:lstStyle/>
        <a:p>
          <a:endParaRPr lang="en-IN"/>
        </a:p>
      </dgm:t>
    </dgm:pt>
    <dgm:pt modelId="{59A78322-D485-4A88-9E39-669165A06ED4}" type="sibTrans" cxnId="{1E26DD40-8480-412D-BA10-FAF9F61E27F6}">
      <dgm:prSet/>
      <dgm:spPr/>
      <dgm:t>
        <a:bodyPr/>
        <a:lstStyle/>
        <a:p>
          <a:endParaRPr lang="en-IN"/>
        </a:p>
      </dgm:t>
    </dgm:pt>
    <dgm:pt modelId="{33AA39E0-305F-4A2D-94CF-0B9BD8CF0ABE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Assists in Building Muscle, and increasing Stamina for training Athletes and Sports person</a:t>
          </a:r>
          <a:endParaRPr lang="en-IN" dirty="0"/>
        </a:p>
      </dgm:t>
    </dgm:pt>
    <dgm:pt modelId="{8725B6D0-BC22-43A0-B9CD-D5259F3D0A2E}" type="parTrans" cxnId="{ED037191-4C72-4AED-9B31-579D5EED4A1C}">
      <dgm:prSet/>
      <dgm:spPr/>
      <dgm:t>
        <a:bodyPr/>
        <a:lstStyle/>
        <a:p>
          <a:endParaRPr lang="en-IN"/>
        </a:p>
      </dgm:t>
    </dgm:pt>
    <dgm:pt modelId="{9AFFBA34-120C-4C0A-929F-A2A7CBA33D0E}" type="sibTrans" cxnId="{ED037191-4C72-4AED-9B31-579D5EED4A1C}">
      <dgm:prSet/>
      <dgm:spPr/>
      <dgm:t>
        <a:bodyPr/>
        <a:lstStyle/>
        <a:p>
          <a:endParaRPr lang="en-IN"/>
        </a:p>
      </dgm:t>
    </dgm:pt>
    <dgm:pt modelId="{81846BA4-08A8-431E-A864-827DEE5DC0B5}" type="pres">
      <dgm:prSet presAssocID="{36BE883C-C59A-4C3F-9EC7-002300802F7B}" presName="Name0" presStyleCnt="0">
        <dgm:presLayoutVars>
          <dgm:dir/>
          <dgm:resizeHandles val="exact"/>
        </dgm:presLayoutVars>
      </dgm:prSet>
      <dgm:spPr/>
    </dgm:pt>
    <dgm:pt modelId="{9E76B755-0581-4AB8-B872-F3F164268D2D}" type="pres">
      <dgm:prSet presAssocID="{36BE883C-C59A-4C3F-9EC7-002300802F7B}" presName="bkgdShp" presStyleLbl="alignAccFollowNode1" presStyleIdx="0" presStyleCnt="1"/>
      <dgm:spPr>
        <a:solidFill>
          <a:schemeClr val="accent2">
            <a:lumMod val="40000"/>
            <a:lumOff val="60000"/>
          </a:schemeClr>
        </a:solidFill>
      </dgm:spPr>
    </dgm:pt>
    <dgm:pt modelId="{E58AE598-9417-4A9D-9912-2EFABE332387}" type="pres">
      <dgm:prSet presAssocID="{36BE883C-C59A-4C3F-9EC7-002300802F7B}" presName="linComp" presStyleCnt="0"/>
      <dgm:spPr/>
    </dgm:pt>
    <dgm:pt modelId="{B3FA5561-DF8C-4313-8033-249491E1042F}" type="pres">
      <dgm:prSet presAssocID="{FC1D166A-954B-459C-A0E1-8BF9228BFE00}" presName="compNode" presStyleCnt="0"/>
      <dgm:spPr/>
    </dgm:pt>
    <dgm:pt modelId="{0994D290-DF6A-46FE-AA46-2D47835EDE8C}" type="pres">
      <dgm:prSet presAssocID="{FC1D166A-954B-459C-A0E1-8BF9228BFE00}" presName="node" presStyleLbl="node1" presStyleIdx="0" presStyleCnt="5">
        <dgm:presLayoutVars>
          <dgm:bulletEnabled val="1"/>
        </dgm:presLayoutVars>
      </dgm:prSet>
      <dgm:spPr/>
    </dgm:pt>
    <dgm:pt modelId="{6F1C49BE-FB09-4A4B-BAAD-477C9BB4B431}" type="pres">
      <dgm:prSet presAssocID="{FC1D166A-954B-459C-A0E1-8BF9228BFE00}" presName="invisiNode" presStyleLbl="node1" presStyleIdx="0" presStyleCnt="5"/>
      <dgm:spPr/>
    </dgm:pt>
    <dgm:pt modelId="{82B04955-25C4-4A02-BCCC-8B7C28C3EFBE}" type="pres">
      <dgm:prSet presAssocID="{FC1D166A-954B-459C-A0E1-8BF9228BFE00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C1A6B459-D3AE-4BAD-A0B4-F810898F5014}" type="pres">
      <dgm:prSet presAssocID="{FF056352-3B47-4A61-9A54-F959491FA5D7}" presName="sibTrans" presStyleLbl="sibTrans2D1" presStyleIdx="0" presStyleCnt="0"/>
      <dgm:spPr/>
    </dgm:pt>
    <dgm:pt modelId="{E3FB86A7-4570-456B-82D5-7B9D98109A99}" type="pres">
      <dgm:prSet presAssocID="{5EB01E41-691C-4F8D-A5C3-FEF582F0DC85}" presName="compNode" presStyleCnt="0"/>
      <dgm:spPr/>
    </dgm:pt>
    <dgm:pt modelId="{19C02DD6-F969-40B2-A7A0-255E2FFF8570}" type="pres">
      <dgm:prSet presAssocID="{5EB01E41-691C-4F8D-A5C3-FEF582F0DC85}" presName="node" presStyleLbl="node1" presStyleIdx="1" presStyleCnt="5">
        <dgm:presLayoutVars>
          <dgm:bulletEnabled val="1"/>
        </dgm:presLayoutVars>
      </dgm:prSet>
      <dgm:spPr/>
    </dgm:pt>
    <dgm:pt modelId="{7D4C61E5-55DE-440F-BB7C-13AB5D088D97}" type="pres">
      <dgm:prSet presAssocID="{5EB01E41-691C-4F8D-A5C3-FEF582F0DC85}" presName="invisiNode" presStyleLbl="node1" presStyleIdx="1" presStyleCnt="5"/>
      <dgm:spPr/>
    </dgm:pt>
    <dgm:pt modelId="{17B67A47-BDD9-4750-AE0D-A432F04440F3}" type="pres">
      <dgm:prSet presAssocID="{5EB01E41-691C-4F8D-A5C3-FEF582F0DC85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003CC6CC-4B0C-4F0F-92F3-B9845681A008}" type="pres">
      <dgm:prSet presAssocID="{8FCE32C3-9B03-45A3-9324-2B8BDAF9E0B1}" presName="sibTrans" presStyleLbl="sibTrans2D1" presStyleIdx="0" presStyleCnt="0"/>
      <dgm:spPr/>
    </dgm:pt>
    <dgm:pt modelId="{0FD249FB-1D88-43F4-9EEC-C6DCE2AF6F96}" type="pres">
      <dgm:prSet presAssocID="{9AD4081D-D49E-4F6E-B5AE-770FCE2A87DE}" presName="compNode" presStyleCnt="0"/>
      <dgm:spPr/>
    </dgm:pt>
    <dgm:pt modelId="{B61ABF99-791D-4538-BEB7-48DB5F342831}" type="pres">
      <dgm:prSet presAssocID="{9AD4081D-D49E-4F6E-B5AE-770FCE2A87DE}" presName="node" presStyleLbl="node1" presStyleIdx="2" presStyleCnt="5">
        <dgm:presLayoutVars>
          <dgm:bulletEnabled val="1"/>
        </dgm:presLayoutVars>
      </dgm:prSet>
      <dgm:spPr/>
    </dgm:pt>
    <dgm:pt modelId="{9A4A4593-8BB9-491B-B7EF-6CEEB982E71C}" type="pres">
      <dgm:prSet presAssocID="{9AD4081D-D49E-4F6E-B5AE-770FCE2A87DE}" presName="invisiNode" presStyleLbl="node1" presStyleIdx="2" presStyleCnt="5"/>
      <dgm:spPr/>
    </dgm:pt>
    <dgm:pt modelId="{7E13EC92-FF34-4924-B07A-8E62B98F70F8}" type="pres">
      <dgm:prSet presAssocID="{9AD4081D-D49E-4F6E-B5AE-770FCE2A87DE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F584FC38-110E-409C-884D-0D2A2DDD626C}" type="pres">
      <dgm:prSet presAssocID="{A43B2826-D7D7-4701-B878-2F84B8F96B6D}" presName="sibTrans" presStyleLbl="sibTrans2D1" presStyleIdx="0" presStyleCnt="0"/>
      <dgm:spPr/>
    </dgm:pt>
    <dgm:pt modelId="{44AC524D-D161-41A1-BDE7-DF80D8BB126D}" type="pres">
      <dgm:prSet presAssocID="{31CC57C9-46C5-4F82-8431-49E7B05494AF}" presName="compNode" presStyleCnt="0"/>
      <dgm:spPr/>
    </dgm:pt>
    <dgm:pt modelId="{A1CEF634-A903-47F6-925A-1A15F75E23E2}" type="pres">
      <dgm:prSet presAssocID="{31CC57C9-46C5-4F82-8431-49E7B05494AF}" presName="node" presStyleLbl="node1" presStyleIdx="3" presStyleCnt="5">
        <dgm:presLayoutVars>
          <dgm:bulletEnabled val="1"/>
        </dgm:presLayoutVars>
      </dgm:prSet>
      <dgm:spPr/>
    </dgm:pt>
    <dgm:pt modelId="{ADDBD6DA-3E01-4BBD-89CD-6EFF9B22DD85}" type="pres">
      <dgm:prSet presAssocID="{31CC57C9-46C5-4F82-8431-49E7B05494AF}" presName="invisiNode" presStyleLbl="node1" presStyleIdx="3" presStyleCnt="5"/>
      <dgm:spPr/>
    </dgm:pt>
    <dgm:pt modelId="{27E4ED57-AE87-4346-B9A3-19AF0C4A7DFA}" type="pres">
      <dgm:prSet presAssocID="{31CC57C9-46C5-4F82-8431-49E7B05494AF}" presName="imagNode" presStyleLbl="fgImgPlace1" presStyleIdx="3" presStyleCnt="5"/>
      <dgm:spPr>
        <a:blipFill>
          <a:blip xmlns:r="http://schemas.openxmlformats.org/officeDocument/2006/relationships"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1C58116-C262-431D-A53D-6A8E60278D77}" type="pres">
      <dgm:prSet presAssocID="{59A78322-D485-4A88-9E39-669165A06ED4}" presName="sibTrans" presStyleLbl="sibTrans2D1" presStyleIdx="0" presStyleCnt="0"/>
      <dgm:spPr/>
    </dgm:pt>
    <dgm:pt modelId="{888B6B8E-C3D8-4507-B959-5005C20C4AFD}" type="pres">
      <dgm:prSet presAssocID="{33AA39E0-305F-4A2D-94CF-0B9BD8CF0ABE}" presName="compNode" presStyleCnt="0"/>
      <dgm:spPr/>
    </dgm:pt>
    <dgm:pt modelId="{6E702D4A-7533-4F0F-A2B1-AD95C243F11D}" type="pres">
      <dgm:prSet presAssocID="{33AA39E0-305F-4A2D-94CF-0B9BD8CF0ABE}" presName="node" presStyleLbl="node1" presStyleIdx="4" presStyleCnt="5">
        <dgm:presLayoutVars>
          <dgm:bulletEnabled val="1"/>
        </dgm:presLayoutVars>
      </dgm:prSet>
      <dgm:spPr/>
    </dgm:pt>
    <dgm:pt modelId="{CC133E18-5F7F-4797-969C-C1D3FC824735}" type="pres">
      <dgm:prSet presAssocID="{33AA39E0-305F-4A2D-94CF-0B9BD8CF0ABE}" presName="invisiNode" presStyleLbl="node1" presStyleIdx="4" presStyleCnt="5"/>
      <dgm:spPr/>
    </dgm:pt>
    <dgm:pt modelId="{8EA26F33-6AED-401E-9C0C-7D5C1BA2ED95}" type="pres">
      <dgm:prSet presAssocID="{33AA39E0-305F-4A2D-94CF-0B9BD8CF0ABE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89EFAB02-C4B8-407A-B627-C940D522461C}" type="presOf" srcId="{36BE883C-C59A-4C3F-9EC7-002300802F7B}" destId="{81846BA4-08A8-431E-A864-827DEE5DC0B5}" srcOrd="0" destOrd="0" presId="urn:microsoft.com/office/officeart/2005/8/layout/pList2"/>
    <dgm:cxn modelId="{D2B84F0F-682D-44E9-A22A-EA398C62ADE9}" srcId="{36BE883C-C59A-4C3F-9EC7-002300802F7B}" destId="{5EB01E41-691C-4F8D-A5C3-FEF582F0DC85}" srcOrd="1" destOrd="0" parTransId="{83884084-5157-41C6-9C56-9FD5A777ED8E}" sibTransId="{8FCE32C3-9B03-45A3-9324-2B8BDAF9E0B1}"/>
    <dgm:cxn modelId="{75F47914-C6FC-427A-88BE-D2CADD0D97A5}" type="presOf" srcId="{33AA39E0-305F-4A2D-94CF-0B9BD8CF0ABE}" destId="{6E702D4A-7533-4F0F-A2B1-AD95C243F11D}" srcOrd="0" destOrd="0" presId="urn:microsoft.com/office/officeart/2005/8/layout/pList2"/>
    <dgm:cxn modelId="{68E5D91F-6CCB-4DFA-9F8E-39877BAF415E}" type="presOf" srcId="{8FCE32C3-9B03-45A3-9324-2B8BDAF9E0B1}" destId="{003CC6CC-4B0C-4F0F-92F3-B9845681A008}" srcOrd="0" destOrd="0" presId="urn:microsoft.com/office/officeart/2005/8/layout/pList2"/>
    <dgm:cxn modelId="{1C4AA126-00A0-440F-B4B2-07C3147C14EE}" type="presOf" srcId="{FC1D166A-954B-459C-A0E1-8BF9228BFE00}" destId="{0994D290-DF6A-46FE-AA46-2D47835EDE8C}" srcOrd="0" destOrd="0" presId="urn:microsoft.com/office/officeart/2005/8/layout/pList2"/>
    <dgm:cxn modelId="{58B2E92E-BD0D-40D7-B949-53E7495AC581}" srcId="{36BE883C-C59A-4C3F-9EC7-002300802F7B}" destId="{9AD4081D-D49E-4F6E-B5AE-770FCE2A87DE}" srcOrd="2" destOrd="0" parTransId="{4B5F5070-1BCE-4D4C-8F63-D92377CF2523}" sibTransId="{A43B2826-D7D7-4701-B878-2F84B8F96B6D}"/>
    <dgm:cxn modelId="{E097BB36-E03F-4812-8AAE-E378824C68B0}" type="presOf" srcId="{5EB01E41-691C-4F8D-A5C3-FEF582F0DC85}" destId="{19C02DD6-F969-40B2-A7A0-255E2FFF8570}" srcOrd="0" destOrd="0" presId="urn:microsoft.com/office/officeart/2005/8/layout/pList2"/>
    <dgm:cxn modelId="{A26EA840-4917-4F75-A768-580F387B9076}" type="presOf" srcId="{59A78322-D485-4A88-9E39-669165A06ED4}" destId="{B1C58116-C262-431D-A53D-6A8E60278D77}" srcOrd="0" destOrd="0" presId="urn:microsoft.com/office/officeart/2005/8/layout/pList2"/>
    <dgm:cxn modelId="{1E26DD40-8480-412D-BA10-FAF9F61E27F6}" srcId="{36BE883C-C59A-4C3F-9EC7-002300802F7B}" destId="{31CC57C9-46C5-4F82-8431-49E7B05494AF}" srcOrd="3" destOrd="0" parTransId="{D8ADBC3A-88AF-4CDC-A795-B01A6533DEFE}" sibTransId="{59A78322-D485-4A88-9E39-669165A06ED4}"/>
    <dgm:cxn modelId="{FDC1B95F-5376-4DE5-A55D-CE204E02883F}" srcId="{36BE883C-C59A-4C3F-9EC7-002300802F7B}" destId="{FC1D166A-954B-459C-A0E1-8BF9228BFE00}" srcOrd="0" destOrd="0" parTransId="{A9614F15-591B-4DAC-B197-A75ECE962F12}" sibTransId="{FF056352-3B47-4A61-9A54-F959491FA5D7}"/>
    <dgm:cxn modelId="{30881879-FBB6-460B-8890-1B61E365C7D5}" type="presOf" srcId="{A43B2826-D7D7-4701-B878-2F84B8F96B6D}" destId="{F584FC38-110E-409C-884D-0D2A2DDD626C}" srcOrd="0" destOrd="0" presId="urn:microsoft.com/office/officeart/2005/8/layout/pList2"/>
    <dgm:cxn modelId="{ED037191-4C72-4AED-9B31-579D5EED4A1C}" srcId="{36BE883C-C59A-4C3F-9EC7-002300802F7B}" destId="{33AA39E0-305F-4A2D-94CF-0B9BD8CF0ABE}" srcOrd="4" destOrd="0" parTransId="{8725B6D0-BC22-43A0-B9CD-D5259F3D0A2E}" sibTransId="{9AFFBA34-120C-4C0A-929F-A2A7CBA33D0E}"/>
    <dgm:cxn modelId="{77FEFC92-9D78-4FCC-A2F4-F12DCB70E73D}" type="presOf" srcId="{31CC57C9-46C5-4F82-8431-49E7B05494AF}" destId="{A1CEF634-A903-47F6-925A-1A15F75E23E2}" srcOrd="0" destOrd="0" presId="urn:microsoft.com/office/officeart/2005/8/layout/pList2"/>
    <dgm:cxn modelId="{90EB40D4-ACD9-44EE-9A16-1836532C4211}" type="presOf" srcId="{9AD4081D-D49E-4F6E-B5AE-770FCE2A87DE}" destId="{B61ABF99-791D-4538-BEB7-48DB5F342831}" srcOrd="0" destOrd="0" presId="urn:microsoft.com/office/officeart/2005/8/layout/pList2"/>
    <dgm:cxn modelId="{181D02FB-D1D6-4B22-8D15-D78646BA34ED}" type="presOf" srcId="{FF056352-3B47-4A61-9A54-F959491FA5D7}" destId="{C1A6B459-D3AE-4BAD-A0B4-F810898F5014}" srcOrd="0" destOrd="0" presId="urn:microsoft.com/office/officeart/2005/8/layout/pList2"/>
    <dgm:cxn modelId="{0DB49F5D-81D9-43C0-80D0-1AD29873AA45}" type="presParOf" srcId="{81846BA4-08A8-431E-A864-827DEE5DC0B5}" destId="{9E76B755-0581-4AB8-B872-F3F164268D2D}" srcOrd="0" destOrd="0" presId="urn:microsoft.com/office/officeart/2005/8/layout/pList2"/>
    <dgm:cxn modelId="{EB00F471-DCDC-4E4E-8885-2DB660CBBBD6}" type="presParOf" srcId="{81846BA4-08A8-431E-A864-827DEE5DC0B5}" destId="{E58AE598-9417-4A9D-9912-2EFABE332387}" srcOrd="1" destOrd="0" presId="urn:microsoft.com/office/officeart/2005/8/layout/pList2"/>
    <dgm:cxn modelId="{701B87F5-A1D2-44E0-82C3-D912304239A4}" type="presParOf" srcId="{E58AE598-9417-4A9D-9912-2EFABE332387}" destId="{B3FA5561-DF8C-4313-8033-249491E1042F}" srcOrd="0" destOrd="0" presId="urn:microsoft.com/office/officeart/2005/8/layout/pList2"/>
    <dgm:cxn modelId="{6B4BD38D-2193-4B31-A5FF-8151B99ACE1D}" type="presParOf" srcId="{B3FA5561-DF8C-4313-8033-249491E1042F}" destId="{0994D290-DF6A-46FE-AA46-2D47835EDE8C}" srcOrd="0" destOrd="0" presId="urn:microsoft.com/office/officeart/2005/8/layout/pList2"/>
    <dgm:cxn modelId="{269A0E12-C3A7-4267-BE11-A90D18D129EF}" type="presParOf" srcId="{B3FA5561-DF8C-4313-8033-249491E1042F}" destId="{6F1C49BE-FB09-4A4B-BAAD-477C9BB4B431}" srcOrd="1" destOrd="0" presId="urn:microsoft.com/office/officeart/2005/8/layout/pList2"/>
    <dgm:cxn modelId="{2D430E88-F230-4BE5-BAA6-C7292C2916A9}" type="presParOf" srcId="{B3FA5561-DF8C-4313-8033-249491E1042F}" destId="{82B04955-25C4-4A02-BCCC-8B7C28C3EFBE}" srcOrd="2" destOrd="0" presId="urn:microsoft.com/office/officeart/2005/8/layout/pList2"/>
    <dgm:cxn modelId="{0FA7920B-D7B2-4466-BD8E-8EDC3BEF9CA3}" type="presParOf" srcId="{E58AE598-9417-4A9D-9912-2EFABE332387}" destId="{C1A6B459-D3AE-4BAD-A0B4-F810898F5014}" srcOrd="1" destOrd="0" presId="urn:microsoft.com/office/officeart/2005/8/layout/pList2"/>
    <dgm:cxn modelId="{7E48D1CA-AB1B-418F-B0BF-BF2A0063A6FE}" type="presParOf" srcId="{E58AE598-9417-4A9D-9912-2EFABE332387}" destId="{E3FB86A7-4570-456B-82D5-7B9D98109A99}" srcOrd="2" destOrd="0" presId="urn:microsoft.com/office/officeart/2005/8/layout/pList2"/>
    <dgm:cxn modelId="{EB3B283C-8982-49D7-9CD4-2BF9ABD07ABE}" type="presParOf" srcId="{E3FB86A7-4570-456B-82D5-7B9D98109A99}" destId="{19C02DD6-F969-40B2-A7A0-255E2FFF8570}" srcOrd="0" destOrd="0" presId="urn:microsoft.com/office/officeart/2005/8/layout/pList2"/>
    <dgm:cxn modelId="{5BA6A0E8-1398-4DBE-80A5-8251E2849E4E}" type="presParOf" srcId="{E3FB86A7-4570-456B-82D5-7B9D98109A99}" destId="{7D4C61E5-55DE-440F-BB7C-13AB5D088D97}" srcOrd="1" destOrd="0" presId="urn:microsoft.com/office/officeart/2005/8/layout/pList2"/>
    <dgm:cxn modelId="{B7E1BE20-99D5-4CD2-9863-8A4A0C334F67}" type="presParOf" srcId="{E3FB86A7-4570-456B-82D5-7B9D98109A99}" destId="{17B67A47-BDD9-4750-AE0D-A432F04440F3}" srcOrd="2" destOrd="0" presId="urn:microsoft.com/office/officeart/2005/8/layout/pList2"/>
    <dgm:cxn modelId="{906E79FE-F2EB-44D5-969B-D74D5B0E7F63}" type="presParOf" srcId="{E58AE598-9417-4A9D-9912-2EFABE332387}" destId="{003CC6CC-4B0C-4F0F-92F3-B9845681A008}" srcOrd="3" destOrd="0" presId="urn:microsoft.com/office/officeart/2005/8/layout/pList2"/>
    <dgm:cxn modelId="{EB6B47C9-557B-4BBE-A74F-406FC5C329C2}" type="presParOf" srcId="{E58AE598-9417-4A9D-9912-2EFABE332387}" destId="{0FD249FB-1D88-43F4-9EEC-C6DCE2AF6F96}" srcOrd="4" destOrd="0" presId="urn:microsoft.com/office/officeart/2005/8/layout/pList2"/>
    <dgm:cxn modelId="{B3476693-C3D1-4958-B95F-A1EE5159E4C4}" type="presParOf" srcId="{0FD249FB-1D88-43F4-9EEC-C6DCE2AF6F96}" destId="{B61ABF99-791D-4538-BEB7-48DB5F342831}" srcOrd="0" destOrd="0" presId="urn:microsoft.com/office/officeart/2005/8/layout/pList2"/>
    <dgm:cxn modelId="{B344303B-5901-4EA7-AB6D-C13CE79A7EEC}" type="presParOf" srcId="{0FD249FB-1D88-43F4-9EEC-C6DCE2AF6F96}" destId="{9A4A4593-8BB9-491B-B7EF-6CEEB982E71C}" srcOrd="1" destOrd="0" presId="urn:microsoft.com/office/officeart/2005/8/layout/pList2"/>
    <dgm:cxn modelId="{9297B893-7BEF-434C-91DC-23841C4417D1}" type="presParOf" srcId="{0FD249FB-1D88-43F4-9EEC-C6DCE2AF6F96}" destId="{7E13EC92-FF34-4924-B07A-8E62B98F70F8}" srcOrd="2" destOrd="0" presId="urn:microsoft.com/office/officeart/2005/8/layout/pList2"/>
    <dgm:cxn modelId="{F55402A7-2A9F-45F7-B3A9-E727DF9AF54C}" type="presParOf" srcId="{E58AE598-9417-4A9D-9912-2EFABE332387}" destId="{F584FC38-110E-409C-884D-0D2A2DDD626C}" srcOrd="5" destOrd="0" presId="urn:microsoft.com/office/officeart/2005/8/layout/pList2"/>
    <dgm:cxn modelId="{91C22861-5DDE-47A9-94E5-D430ABD15C8E}" type="presParOf" srcId="{E58AE598-9417-4A9D-9912-2EFABE332387}" destId="{44AC524D-D161-41A1-BDE7-DF80D8BB126D}" srcOrd="6" destOrd="0" presId="urn:microsoft.com/office/officeart/2005/8/layout/pList2"/>
    <dgm:cxn modelId="{F91B582C-7D89-4D2D-AF12-9D8B09CA5F24}" type="presParOf" srcId="{44AC524D-D161-41A1-BDE7-DF80D8BB126D}" destId="{A1CEF634-A903-47F6-925A-1A15F75E23E2}" srcOrd="0" destOrd="0" presId="urn:microsoft.com/office/officeart/2005/8/layout/pList2"/>
    <dgm:cxn modelId="{8DF04294-ECC0-47A2-8F16-CE3B35AAF295}" type="presParOf" srcId="{44AC524D-D161-41A1-BDE7-DF80D8BB126D}" destId="{ADDBD6DA-3E01-4BBD-89CD-6EFF9B22DD85}" srcOrd="1" destOrd="0" presId="urn:microsoft.com/office/officeart/2005/8/layout/pList2"/>
    <dgm:cxn modelId="{305449AF-0216-47A2-93CC-EE15B34BAA10}" type="presParOf" srcId="{44AC524D-D161-41A1-BDE7-DF80D8BB126D}" destId="{27E4ED57-AE87-4346-B9A3-19AF0C4A7DFA}" srcOrd="2" destOrd="0" presId="urn:microsoft.com/office/officeart/2005/8/layout/pList2"/>
    <dgm:cxn modelId="{8CAB6877-9A82-4DF9-AE40-348E67A6FE35}" type="presParOf" srcId="{E58AE598-9417-4A9D-9912-2EFABE332387}" destId="{B1C58116-C262-431D-A53D-6A8E60278D77}" srcOrd="7" destOrd="0" presId="urn:microsoft.com/office/officeart/2005/8/layout/pList2"/>
    <dgm:cxn modelId="{7235CDAB-85CE-4B64-B349-C0C00AEA85FB}" type="presParOf" srcId="{E58AE598-9417-4A9D-9912-2EFABE332387}" destId="{888B6B8E-C3D8-4507-B959-5005C20C4AFD}" srcOrd="8" destOrd="0" presId="urn:microsoft.com/office/officeart/2005/8/layout/pList2"/>
    <dgm:cxn modelId="{8EE96C4E-617C-486B-BC3D-BF60CE9C0B48}" type="presParOf" srcId="{888B6B8E-C3D8-4507-B959-5005C20C4AFD}" destId="{6E702D4A-7533-4F0F-A2B1-AD95C243F11D}" srcOrd="0" destOrd="0" presId="urn:microsoft.com/office/officeart/2005/8/layout/pList2"/>
    <dgm:cxn modelId="{0001443B-AB4E-4574-BFD8-E78ADDEEAFC7}" type="presParOf" srcId="{888B6B8E-C3D8-4507-B959-5005C20C4AFD}" destId="{CC133E18-5F7F-4797-969C-C1D3FC824735}" srcOrd="1" destOrd="0" presId="urn:microsoft.com/office/officeart/2005/8/layout/pList2"/>
    <dgm:cxn modelId="{71931635-EC87-4224-9C80-871B0A2218EF}" type="presParOf" srcId="{888B6B8E-C3D8-4507-B959-5005C20C4AFD}" destId="{8EA26F33-6AED-401E-9C0C-7D5C1BA2ED9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384B6A-1176-48AE-84C0-580B95C4227E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B7012307-6AA1-4EF5-97FA-095917D3D888}">
      <dgm:prSet phldrT="[Text]"/>
      <dgm:spPr>
        <a:solidFill>
          <a:srgbClr val="D9E185"/>
        </a:solidFill>
        <a:ln>
          <a:noFill/>
        </a:ln>
      </dgm:spPr>
      <dgm:t>
        <a:bodyPr/>
        <a:lstStyle/>
        <a:p>
          <a:r>
            <a:rPr lang="en-IN" dirty="0">
              <a:solidFill>
                <a:srgbClr val="D9E185"/>
              </a:solidFill>
            </a:rPr>
            <a:t>.</a:t>
          </a:r>
        </a:p>
      </dgm:t>
    </dgm:pt>
    <dgm:pt modelId="{476BF6CE-00D2-4C85-84FD-18DFA2F3BDC0}" type="parTrans" cxnId="{B6FA64A1-3D4E-4995-87C9-1EDF7159650C}">
      <dgm:prSet/>
      <dgm:spPr/>
      <dgm:t>
        <a:bodyPr/>
        <a:lstStyle/>
        <a:p>
          <a:endParaRPr lang="en-IN"/>
        </a:p>
      </dgm:t>
    </dgm:pt>
    <dgm:pt modelId="{CDE8EA8B-B3A8-487F-A276-5868002062D7}" type="sibTrans" cxnId="{B6FA64A1-3D4E-4995-87C9-1EDF7159650C}">
      <dgm:prSet/>
      <dgm:spPr/>
      <dgm:t>
        <a:bodyPr/>
        <a:lstStyle/>
        <a:p>
          <a:endParaRPr lang="en-IN"/>
        </a:p>
      </dgm:t>
    </dgm:pt>
    <dgm:pt modelId="{24677D78-DE55-46B5-858C-1E0D1776818F}">
      <dgm:prSet phldrT="[Text]"/>
      <dgm:spPr>
        <a:solidFill>
          <a:srgbClr val="D9E185"/>
        </a:solidFill>
        <a:ln>
          <a:noFill/>
        </a:ln>
      </dgm:spPr>
      <dgm:t>
        <a:bodyPr/>
        <a:lstStyle/>
        <a:p>
          <a:r>
            <a:rPr lang="en-IN" dirty="0">
              <a:solidFill>
                <a:srgbClr val="D9E185"/>
              </a:solidFill>
            </a:rPr>
            <a:t>.</a:t>
          </a:r>
        </a:p>
      </dgm:t>
    </dgm:pt>
    <dgm:pt modelId="{BCAC8AAD-3D51-4699-9189-82CE2791068B}" type="parTrans" cxnId="{13EADF1E-75BD-4958-88AD-08DB782420A4}">
      <dgm:prSet/>
      <dgm:spPr/>
      <dgm:t>
        <a:bodyPr/>
        <a:lstStyle/>
        <a:p>
          <a:endParaRPr lang="en-IN"/>
        </a:p>
      </dgm:t>
    </dgm:pt>
    <dgm:pt modelId="{845DFC26-FDFC-445E-95C3-20BD4FC2B8D3}" type="sibTrans" cxnId="{13EADF1E-75BD-4958-88AD-08DB782420A4}">
      <dgm:prSet/>
      <dgm:spPr/>
      <dgm:t>
        <a:bodyPr/>
        <a:lstStyle/>
        <a:p>
          <a:endParaRPr lang="en-IN"/>
        </a:p>
      </dgm:t>
    </dgm:pt>
    <dgm:pt modelId="{55AE8A11-797C-46B0-ACB0-11B25CC5A87A}">
      <dgm:prSet phldrT="[Text]"/>
      <dgm:spPr>
        <a:solidFill>
          <a:srgbClr val="D9E185"/>
        </a:solidFill>
        <a:ln>
          <a:noFill/>
        </a:ln>
      </dgm:spPr>
      <dgm:t>
        <a:bodyPr/>
        <a:lstStyle/>
        <a:p>
          <a:r>
            <a:rPr lang="en-IN" dirty="0">
              <a:solidFill>
                <a:srgbClr val="D9E185"/>
              </a:solidFill>
            </a:rPr>
            <a:t>.</a:t>
          </a:r>
        </a:p>
      </dgm:t>
    </dgm:pt>
    <dgm:pt modelId="{872EEBBD-8E5C-4598-83FC-19271CE84915}" type="sibTrans" cxnId="{91BC3553-EEF4-4DA0-A56F-8A523DE8C96C}">
      <dgm:prSet/>
      <dgm:spPr/>
      <dgm:t>
        <a:bodyPr/>
        <a:lstStyle/>
        <a:p>
          <a:endParaRPr lang="en-IN"/>
        </a:p>
      </dgm:t>
    </dgm:pt>
    <dgm:pt modelId="{9869559A-DB9A-4AE7-ADC3-A136DF56D5DB}" type="parTrans" cxnId="{91BC3553-EEF4-4DA0-A56F-8A523DE8C96C}">
      <dgm:prSet/>
      <dgm:spPr/>
      <dgm:t>
        <a:bodyPr/>
        <a:lstStyle/>
        <a:p>
          <a:endParaRPr lang="en-IN"/>
        </a:p>
      </dgm:t>
    </dgm:pt>
    <dgm:pt modelId="{CFA3BBB3-20B1-4E61-83B9-B461500AB0AA}" type="pres">
      <dgm:prSet presAssocID="{44384B6A-1176-48AE-84C0-580B95C4227E}" presName="compositeShape" presStyleCnt="0">
        <dgm:presLayoutVars>
          <dgm:chMax val="7"/>
          <dgm:dir/>
          <dgm:resizeHandles val="exact"/>
        </dgm:presLayoutVars>
      </dgm:prSet>
      <dgm:spPr/>
    </dgm:pt>
    <dgm:pt modelId="{527E203B-0217-43D2-8CA3-724114337185}" type="pres">
      <dgm:prSet presAssocID="{44384B6A-1176-48AE-84C0-580B95C4227E}" presName="wedge1" presStyleLbl="node1" presStyleIdx="0" presStyleCnt="3" custLinFactNeighborX="-4637" custLinFactNeighborY="3736"/>
      <dgm:spPr/>
    </dgm:pt>
    <dgm:pt modelId="{6037BB92-B167-4D64-BB85-22484E6FA29B}" type="pres">
      <dgm:prSet presAssocID="{44384B6A-1176-48AE-84C0-580B95C4227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3B4282-407A-4E1B-A9D6-498A12F49B0C}" type="pres">
      <dgm:prSet presAssocID="{44384B6A-1176-48AE-84C0-580B95C4227E}" presName="wedge2" presStyleLbl="node1" presStyleIdx="1" presStyleCnt="3"/>
      <dgm:spPr/>
    </dgm:pt>
    <dgm:pt modelId="{BED5AF4B-0E65-48E1-8F1C-634203D36EE7}" type="pres">
      <dgm:prSet presAssocID="{44384B6A-1176-48AE-84C0-580B95C4227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B33E805-298E-43AF-BE7B-4CBA61C06BD6}" type="pres">
      <dgm:prSet presAssocID="{44384B6A-1176-48AE-84C0-580B95C4227E}" presName="wedge3" presStyleLbl="node1" presStyleIdx="2" presStyleCnt="3"/>
      <dgm:spPr/>
    </dgm:pt>
    <dgm:pt modelId="{C1D95233-1C23-440F-BB5D-3BD79C31A962}" type="pres">
      <dgm:prSet presAssocID="{44384B6A-1176-48AE-84C0-580B95C4227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9AD2517-B772-44FE-AB46-33E3BA7EEB74}" type="presOf" srcId="{24677D78-DE55-46B5-858C-1E0D1776818F}" destId="{E13B4282-407A-4E1B-A9D6-498A12F49B0C}" srcOrd="0" destOrd="0" presId="urn:microsoft.com/office/officeart/2005/8/layout/chart3"/>
    <dgm:cxn modelId="{1E99491E-492D-42D3-A359-6944030F1FA1}" type="presOf" srcId="{55AE8A11-797C-46B0-ACB0-11B25CC5A87A}" destId="{3B33E805-298E-43AF-BE7B-4CBA61C06BD6}" srcOrd="0" destOrd="0" presId="urn:microsoft.com/office/officeart/2005/8/layout/chart3"/>
    <dgm:cxn modelId="{13EADF1E-75BD-4958-88AD-08DB782420A4}" srcId="{44384B6A-1176-48AE-84C0-580B95C4227E}" destId="{24677D78-DE55-46B5-858C-1E0D1776818F}" srcOrd="1" destOrd="0" parTransId="{BCAC8AAD-3D51-4699-9189-82CE2791068B}" sibTransId="{845DFC26-FDFC-445E-95C3-20BD4FC2B8D3}"/>
    <dgm:cxn modelId="{BF50602B-E75D-4069-B64B-D963772946F1}" type="presOf" srcId="{44384B6A-1176-48AE-84C0-580B95C4227E}" destId="{CFA3BBB3-20B1-4E61-83B9-B461500AB0AA}" srcOrd="0" destOrd="0" presId="urn:microsoft.com/office/officeart/2005/8/layout/chart3"/>
    <dgm:cxn modelId="{0A170B44-098C-407D-BE60-A031054E49D9}" type="presOf" srcId="{B7012307-6AA1-4EF5-97FA-095917D3D888}" destId="{527E203B-0217-43D2-8CA3-724114337185}" srcOrd="0" destOrd="0" presId="urn:microsoft.com/office/officeart/2005/8/layout/chart3"/>
    <dgm:cxn modelId="{91BC3553-EEF4-4DA0-A56F-8A523DE8C96C}" srcId="{44384B6A-1176-48AE-84C0-580B95C4227E}" destId="{55AE8A11-797C-46B0-ACB0-11B25CC5A87A}" srcOrd="2" destOrd="0" parTransId="{9869559A-DB9A-4AE7-ADC3-A136DF56D5DB}" sibTransId="{872EEBBD-8E5C-4598-83FC-19271CE84915}"/>
    <dgm:cxn modelId="{86879D7F-1E49-4222-BF42-24273D022C5D}" type="presOf" srcId="{55AE8A11-797C-46B0-ACB0-11B25CC5A87A}" destId="{C1D95233-1C23-440F-BB5D-3BD79C31A962}" srcOrd="1" destOrd="0" presId="urn:microsoft.com/office/officeart/2005/8/layout/chart3"/>
    <dgm:cxn modelId="{71D18A9F-E0BE-4984-AC7B-DD57BCB6EEE4}" type="presOf" srcId="{B7012307-6AA1-4EF5-97FA-095917D3D888}" destId="{6037BB92-B167-4D64-BB85-22484E6FA29B}" srcOrd="1" destOrd="0" presId="urn:microsoft.com/office/officeart/2005/8/layout/chart3"/>
    <dgm:cxn modelId="{B6FA64A1-3D4E-4995-87C9-1EDF7159650C}" srcId="{44384B6A-1176-48AE-84C0-580B95C4227E}" destId="{B7012307-6AA1-4EF5-97FA-095917D3D888}" srcOrd="0" destOrd="0" parTransId="{476BF6CE-00D2-4C85-84FD-18DFA2F3BDC0}" sibTransId="{CDE8EA8B-B3A8-487F-A276-5868002062D7}"/>
    <dgm:cxn modelId="{BCAF59FC-C446-44D3-9410-748CDA66FB03}" type="presOf" srcId="{24677D78-DE55-46B5-858C-1E0D1776818F}" destId="{BED5AF4B-0E65-48E1-8F1C-634203D36EE7}" srcOrd="1" destOrd="0" presId="urn:microsoft.com/office/officeart/2005/8/layout/chart3"/>
    <dgm:cxn modelId="{8DFA3A83-FFE1-4E6B-8E2C-F9BCF6A9A6F4}" type="presParOf" srcId="{CFA3BBB3-20B1-4E61-83B9-B461500AB0AA}" destId="{527E203B-0217-43D2-8CA3-724114337185}" srcOrd="0" destOrd="0" presId="urn:microsoft.com/office/officeart/2005/8/layout/chart3"/>
    <dgm:cxn modelId="{68C77ADD-597C-4239-B9C8-3C1ADBC5895C}" type="presParOf" srcId="{CFA3BBB3-20B1-4E61-83B9-B461500AB0AA}" destId="{6037BB92-B167-4D64-BB85-22484E6FA29B}" srcOrd="1" destOrd="0" presId="urn:microsoft.com/office/officeart/2005/8/layout/chart3"/>
    <dgm:cxn modelId="{67BAC643-C93B-47C8-A699-A73CC0B40DF9}" type="presParOf" srcId="{CFA3BBB3-20B1-4E61-83B9-B461500AB0AA}" destId="{E13B4282-407A-4E1B-A9D6-498A12F49B0C}" srcOrd="2" destOrd="0" presId="urn:microsoft.com/office/officeart/2005/8/layout/chart3"/>
    <dgm:cxn modelId="{9B9610EE-93AB-48A6-B750-9F451C4A8517}" type="presParOf" srcId="{CFA3BBB3-20B1-4E61-83B9-B461500AB0AA}" destId="{BED5AF4B-0E65-48E1-8F1C-634203D36EE7}" srcOrd="3" destOrd="0" presId="urn:microsoft.com/office/officeart/2005/8/layout/chart3"/>
    <dgm:cxn modelId="{792A0326-5F2F-4EC7-BF91-C8E987C0A4D0}" type="presParOf" srcId="{CFA3BBB3-20B1-4E61-83B9-B461500AB0AA}" destId="{3B33E805-298E-43AF-BE7B-4CBA61C06BD6}" srcOrd="4" destOrd="0" presId="urn:microsoft.com/office/officeart/2005/8/layout/chart3"/>
    <dgm:cxn modelId="{A1421E97-4BE6-451A-A877-47E6F27498E5}" type="presParOf" srcId="{CFA3BBB3-20B1-4E61-83B9-B461500AB0AA}" destId="{C1D95233-1C23-440F-BB5D-3BD79C31A96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3287F7-E2AC-4D88-8269-40A8CF3A0741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EB0560A-4F6C-4BCE-A197-A00A282CF798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2000" dirty="0"/>
            <a:t>Fat</a:t>
          </a:r>
        </a:p>
      </dgm:t>
    </dgm:pt>
    <dgm:pt modelId="{7764F258-BB0E-4686-BEF1-1EA351CE9696}" type="parTrans" cxnId="{579D2C90-5D39-4B32-BE31-A2EF55062349}">
      <dgm:prSet/>
      <dgm:spPr/>
      <dgm:t>
        <a:bodyPr/>
        <a:lstStyle/>
        <a:p>
          <a:endParaRPr lang="en-IN"/>
        </a:p>
      </dgm:t>
    </dgm:pt>
    <dgm:pt modelId="{1A8F9360-987A-4585-9D18-3EDC50A2CA52}" type="sibTrans" cxnId="{579D2C90-5D39-4B32-BE31-A2EF55062349}">
      <dgm:prSet/>
      <dgm:spPr/>
      <dgm:t>
        <a:bodyPr/>
        <a:lstStyle/>
        <a:p>
          <a:endParaRPr lang="en-IN"/>
        </a:p>
      </dgm:t>
    </dgm:pt>
    <dgm:pt modelId="{2D826F53-960B-4642-A2BC-758B6CF030C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800" dirty="0"/>
            <a:t>Carbo-hydrates</a:t>
          </a:r>
        </a:p>
      </dgm:t>
    </dgm:pt>
    <dgm:pt modelId="{EC91E8A3-E271-4FD1-A78D-34DEF080876E}" type="parTrans" cxnId="{4BF1CD92-3E9D-4B51-B689-05422A801CFA}">
      <dgm:prSet/>
      <dgm:spPr/>
      <dgm:t>
        <a:bodyPr/>
        <a:lstStyle/>
        <a:p>
          <a:endParaRPr lang="en-IN"/>
        </a:p>
      </dgm:t>
    </dgm:pt>
    <dgm:pt modelId="{758D59D0-C363-4673-A5B3-CC5C465BF51C}" type="sibTrans" cxnId="{4BF1CD92-3E9D-4B51-B689-05422A801CFA}">
      <dgm:prSet/>
      <dgm:spPr/>
      <dgm:t>
        <a:bodyPr/>
        <a:lstStyle/>
        <a:p>
          <a:endParaRPr lang="en-IN"/>
        </a:p>
      </dgm:t>
    </dgm:pt>
    <dgm:pt modelId="{247B6485-C621-4245-B5AD-F53B4A62E5FC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N" dirty="0" err="1">
              <a:solidFill>
                <a:srgbClr val="6B2009"/>
              </a:solidFill>
            </a:rPr>
            <a:t>MacroNutrients</a:t>
          </a:r>
          <a:endParaRPr lang="en-IN" dirty="0">
            <a:solidFill>
              <a:srgbClr val="6B2009"/>
            </a:solidFill>
          </a:endParaRPr>
        </a:p>
      </dgm:t>
    </dgm:pt>
    <dgm:pt modelId="{43F1E010-B1CA-4BD5-AA43-D2B79363A79F}" type="parTrans" cxnId="{CAC6682A-1409-4EB7-BE2A-24A8585C2DD1}">
      <dgm:prSet/>
      <dgm:spPr/>
      <dgm:t>
        <a:bodyPr/>
        <a:lstStyle/>
        <a:p>
          <a:endParaRPr lang="en-IN"/>
        </a:p>
      </dgm:t>
    </dgm:pt>
    <dgm:pt modelId="{0AB213FB-4346-466F-9775-678F174A1B68}" type="sibTrans" cxnId="{CAC6682A-1409-4EB7-BE2A-24A8585C2DD1}">
      <dgm:prSet/>
      <dgm:spPr/>
      <dgm:t>
        <a:bodyPr/>
        <a:lstStyle/>
        <a:p>
          <a:endParaRPr lang="en-IN"/>
        </a:p>
      </dgm:t>
    </dgm:pt>
    <dgm:pt modelId="{2E1BAEDD-5B41-44EF-8507-93978048E324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2000"/>
            <a:t>Protein</a:t>
          </a:r>
          <a:endParaRPr lang="en-IN" sz="2000" dirty="0"/>
        </a:p>
      </dgm:t>
    </dgm:pt>
    <dgm:pt modelId="{15537E47-D0FC-48C2-B7FF-A38E274ACE1A}" type="parTrans" cxnId="{C8959806-6A37-4FB8-8811-0D97A1683941}">
      <dgm:prSet/>
      <dgm:spPr/>
      <dgm:t>
        <a:bodyPr/>
        <a:lstStyle/>
        <a:p>
          <a:endParaRPr lang="en-IN"/>
        </a:p>
      </dgm:t>
    </dgm:pt>
    <dgm:pt modelId="{D6B7EBCB-FB30-435D-98F2-79098FF76025}" type="sibTrans" cxnId="{C8959806-6A37-4FB8-8811-0D97A1683941}">
      <dgm:prSet/>
      <dgm:spPr/>
      <dgm:t>
        <a:bodyPr/>
        <a:lstStyle/>
        <a:p>
          <a:endParaRPr lang="en-IN"/>
        </a:p>
      </dgm:t>
    </dgm:pt>
    <dgm:pt modelId="{371E5F36-2D90-4134-A8F9-679DAD686AE2}" type="pres">
      <dgm:prSet presAssocID="{DE3287F7-E2AC-4D88-8269-40A8CF3A0741}" presName="Name0" presStyleCnt="0">
        <dgm:presLayoutVars>
          <dgm:chMax val="4"/>
          <dgm:resizeHandles val="exact"/>
        </dgm:presLayoutVars>
      </dgm:prSet>
      <dgm:spPr/>
    </dgm:pt>
    <dgm:pt modelId="{A6E475CC-D414-4A74-93CB-D44760CD9F3A}" type="pres">
      <dgm:prSet presAssocID="{DE3287F7-E2AC-4D88-8269-40A8CF3A0741}" presName="ellipse" presStyleLbl="trBgShp" presStyleIdx="0" presStyleCnt="1"/>
      <dgm:spPr/>
    </dgm:pt>
    <dgm:pt modelId="{53541693-EA46-4B16-A43A-998C1EE438FC}" type="pres">
      <dgm:prSet presAssocID="{DE3287F7-E2AC-4D88-8269-40A8CF3A0741}" presName="arrow1" presStyleLbl="fgShp" presStyleIdx="0" presStyleCnt="1"/>
      <dgm:spPr/>
    </dgm:pt>
    <dgm:pt modelId="{5295E567-2F34-4A0D-B874-52898559C110}" type="pres">
      <dgm:prSet presAssocID="{DE3287F7-E2AC-4D88-8269-40A8CF3A0741}" presName="rectangle" presStyleLbl="revTx" presStyleIdx="0" presStyleCnt="1">
        <dgm:presLayoutVars>
          <dgm:bulletEnabled val="1"/>
        </dgm:presLayoutVars>
      </dgm:prSet>
      <dgm:spPr/>
    </dgm:pt>
    <dgm:pt modelId="{D6141ACD-0CA6-488F-A8B9-015704D1A6A6}" type="pres">
      <dgm:prSet presAssocID="{2D826F53-960B-4642-A2BC-758B6CF030CA}" presName="item1" presStyleLbl="node1" presStyleIdx="0" presStyleCnt="3">
        <dgm:presLayoutVars>
          <dgm:bulletEnabled val="1"/>
        </dgm:presLayoutVars>
      </dgm:prSet>
      <dgm:spPr/>
    </dgm:pt>
    <dgm:pt modelId="{1DE6ECAE-DABD-4AB9-81C0-9B20CB41AE6B}" type="pres">
      <dgm:prSet presAssocID="{2E1BAEDD-5B41-44EF-8507-93978048E324}" presName="item2" presStyleLbl="node1" presStyleIdx="1" presStyleCnt="3" custScaleX="114717" custScaleY="110127" custLinFactNeighborX="9650" custLinFactNeighborY="-3217">
        <dgm:presLayoutVars>
          <dgm:bulletEnabled val="1"/>
        </dgm:presLayoutVars>
      </dgm:prSet>
      <dgm:spPr/>
    </dgm:pt>
    <dgm:pt modelId="{8D8E025D-4AB7-4FA1-A448-FDA95B4913A9}" type="pres">
      <dgm:prSet presAssocID="{247B6485-C621-4245-B5AD-F53B4A62E5FC}" presName="item3" presStyleLbl="node1" presStyleIdx="2" presStyleCnt="3" custScaleX="66284" custScaleY="64988" custLinFactNeighborX="-7968" custLinFactNeighborY="7388">
        <dgm:presLayoutVars>
          <dgm:bulletEnabled val="1"/>
        </dgm:presLayoutVars>
      </dgm:prSet>
      <dgm:spPr/>
    </dgm:pt>
    <dgm:pt modelId="{B84046AF-F32A-4192-856D-2AB66F3C4668}" type="pres">
      <dgm:prSet presAssocID="{DE3287F7-E2AC-4D88-8269-40A8CF3A0741}" presName="funnel" presStyleLbl="trAlignAcc1" presStyleIdx="0" presStyleCn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</dgm:ptLst>
  <dgm:cxnLst>
    <dgm:cxn modelId="{C8959806-6A37-4FB8-8811-0D97A1683941}" srcId="{DE3287F7-E2AC-4D88-8269-40A8CF3A0741}" destId="{2E1BAEDD-5B41-44EF-8507-93978048E324}" srcOrd="2" destOrd="0" parTransId="{15537E47-D0FC-48C2-B7FF-A38E274ACE1A}" sibTransId="{D6B7EBCB-FB30-435D-98F2-79098FF76025}"/>
    <dgm:cxn modelId="{E9A67F15-E476-4198-A35B-2CC7C89CAC77}" type="presOf" srcId="{2D826F53-960B-4642-A2BC-758B6CF030CA}" destId="{1DE6ECAE-DABD-4AB9-81C0-9B20CB41AE6B}" srcOrd="0" destOrd="0" presId="urn:microsoft.com/office/officeart/2005/8/layout/funnel1"/>
    <dgm:cxn modelId="{CAC6682A-1409-4EB7-BE2A-24A8585C2DD1}" srcId="{DE3287F7-E2AC-4D88-8269-40A8CF3A0741}" destId="{247B6485-C621-4245-B5AD-F53B4A62E5FC}" srcOrd="3" destOrd="0" parTransId="{43F1E010-B1CA-4BD5-AA43-D2B79363A79F}" sibTransId="{0AB213FB-4346-466F-9775-678F174A1B68}"/>
    <dgm:cxn modelId="{579D2C90-5D39-4B32-BE31-A2EF55062349}" srcId="{DE3287F7-E2AC-4D88-8269-40A8CF3A0741}" destId="{2EB0560A-4F6C-4BCE-A197-A00A282CF798}" srcOrd="0" destOrd="0" parTransId="{7764F258-BB0E-4686-BEF1-1EA351CE9696}" sibTransId="{1A8F9360-987A-4585-9D18-3EDC50A2CA52}"/>
    <dgm:cxn modelId="{4BF1CD92-3E9D-4B51-B689-05422A801CFA}" srcId="{DE3287F7-E2AC-4D88-8269-40A8CF3A0741}" destId="{2D826F53-960B-4642-A2BC-758B6CF030CA}" srcOrd="1" destOrd="0" parTransId="{EC91E8A3-E271-4FD1-A78D-34DEF080876E}" sibTransId="{758D59D0-C363-4673-A5B3-CC5C465BF51C}"/>
    <dgm:cxn modelId="{E2EB469E-E56D-4279-8FC5-FBA7CA6D339D}" type="presOf" srcId="{247B6485-C621-4245-B5AD-F53B4A62E5FC}" destId="{5295E567-2F34-4A0D-B874-52898559C110}" srcOrd="0" destOrd="0" presId="urn:microsoft.com/office/officeart/2005/8/layout/funnel1"/>
    <dgm:cxn modelId="{0CE48BCE-765D-463C-82F4-FCC32DE5F00F}" type="presOf" srcId="{2EB0560A-4F6C-4BCE-A197-A00A282CF798}" destId="{8D8E025D-4AB7-4FA1-A448-FDA95B4913A9}" srcOrd="0" destOrd="0" presId="urn:microsoft.com/office/officeart/2005/8/layout/funnel1"/>
    <dgm:cxn modelId="{157BC6D0-910A-496C-93CB-52D9F7B5BBD0}" type="presOf" srcId="{DE3287F7-E2AC-4D88-8269-40A8CF3A0741}" destId="{371E5F36-2D90-4134-A8F9-679DAD686AE2}" srcOrd="0" destOrd="0" presId="urn:microsoft.com/office/officeart/2005/8/layout/funnel1"/>
    <dgm:cxn modelId="{6581B9E6-473D-4DDD-A6A1-BED3988A00D6}" type="presOf" srcId="{2E1BAEDD-5B41-44EF-8507-93978048E324}" destId="{D6141ACD-0CA6-488F-A8B9-015704D1A6A6}" srcOrd="0" destOrd="0" presId="urn:microsoft.com/office/officeart/2005/8/layout/funnel1"/>
    <dgm:cxn modelId="{0D4D324C-FABB-4B61-BE28-593C21BBD5B4}" type="presParOf" srcId="{371E5F36-2D90-4134-A8F9-679DAD686AE2}" destId="{A6E475CC-D414-4A74-93CB-D44760CD9F3A}" srcOrd="0" destOrd="0" presId="urn:microsoft.com/office/officeart/2005/8/layout/funnel1"/>
    <dgm:cxn modelId="{F4C306EF-7FE8-4C8C-AFD5-05F4F8F3E32F}" type="presParOf" srcId="{371E5F36-2D90-4134-A8F9-679DAD686AE2}" destId="{53541693-EA46-4B16-A43A-998C1EE438FC}" srcOrd="1" destOrd="0" presId="urn:microsoft.com/office/officeart/2005/8/layout/funnel1"/>
    <dgm:cxn modelId="{8F749E45-2DB1-41A1-B4DE-527D4EAE866B}" type="presParOf" srcId="{371E5F36-2D90-4134-A8F9-679DAD686AE2}" destId="{5295E567-2F34-4A0D-B874-52898559C110}" srcOrd="2" destOrd="0" presId="urn:microsoft.com/office/officeart/2005/8/layout/funnel1"/>
    <dgm:cxn modelId="{57BBBCB9-9D32-4A6F-BD54-7256026ACF9D}" type="presParOf" srcId="{371E5F36-2D90-4134-A8F9-679DAD686AE2}" destId="{D6141ACD-0CA6-488F-A8B9-015704D1A6A6}" srcOrd="3" destOrd="0" presId="urn:microsoft.com/office/officeart/2005/8/layout/funnel1"/>
    <dgm:cxn modelId="{9116A08F-CCE7-40EE-8F87-9746F8B945DE}" type="presParOf" srcId="{371E5F36-2D90-4134-A8F9-679DAD686AE2}" destId="{1DE6ECAE-DABD-4AB9-81C0-9B20CB41AE6B}" srcOrd="4" destOrd="0" presId="urn:microsoft.com/office/officeart/2005/8/layout/funnel1"/>
    <dgm:cxn modelId="{6746D73F-A766-4148-8B4D-30EF0940072C}" type="presParOf" srcId="{371E5F36-2D90-4134-A8F9-679DAD686AE2}" destId="{8D8E025D-4AB7-4FA1-A448-FDA95B4913A9}" srcOrd="5" destOrd="0" presId="urn:microsoft.com/office/officeart/2005/8/layout/funnel1"/>
    <dgm:cxn modelId="{190EDB3F-0BB2-4640-BC0E-6800D9C35B19}" type="presParOf" srcId="{371E5F36-2D90-4134-A8F9-679DAD686AE2}" destId="{B84046AF-F32A-4192-856D-2AB66F3C466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3287F7-E2AC-4D88-8269-40A8CF3A0741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EB0560A-4F6C-4BCE-A197-A00A282CF798}">
      <dgm:prSet phldrT="[Text]" custT="1"/>
      <dgm:spPr>
        <a:solidFill>
          <a:schemeClr val="accent2">
            <a:lumMod val="75000"/>
            <a:alpha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2000" dirty="0"/>
            <a:t>Minerals</a:t>
          </a:r>
        </a:p>
      </dgm:t>
    </dgm:pt>
    <dgm:pt modelId="{7764F258-BB0E-4686-BEF1-1EA351CE9696}" type="parTrans" cxnId="{579D2C90-5D39-4B32-BE31-A2EF55062349}">
      <dgm:prSet/>
      <dgm:spPr/>
      <dgm:t>
        <a:bodyPr/>
        <a:lstStyle/>
        <a:p>
          <a:endParaRPr lang="en-IN"/>
        </a:p>
      </dgm:t>
    </dgm:pt>
    <dgm:pt modelId="{1A8F9360-987A-4585-9D18-3EDC50A2CA52}" type="sibTrans" cxnId="{579D2C90-5D39-4B32-BE31-A2EF55062349}">
      <dgm:prSet/>
      <dgm:spPr/>
      <dgm:t>
        <a:bodyPr/>
        <a:lstStyle/>
        <a:p>
          <a:endParaRPr lang="en-IN"/>
        </a:p>
      </dgm:t>
    </dgm:pt>
    <dgm:pt modelId="{2D826F53-960B-4642-A2BC-758B6CF030CA}">
      <dgm:prSet custT="1"/>
      <dgm:spPr>
        <a:solidFill>
          <a:schemeClr val="accent6">
            <a:lumMod val="75000"/>
            <a:alpha val="80000"/>
          </a:schemeClr>
        </a:solidFill>
      </dgm:spPr>
      <dgm:t>
        <a:bodyPr/>
        <a:lstStyle/>
        <a:p>
          <a:r>
            <a:rPr lang="en-IN" sz="2000" dirty="0"/>
            <a:t>Vitamins</a:t>
          </a:r>
        </a:p>
      </dgm:t>
    </dgm:pt>
    <dgm:pt modelId="{EC91E8A3-E271-4FD1-A78D-34DEF080876E}" type="parTrans" cxnId="{4BF1CD92-3E9D-4B51-B689-05422A801CFA}">
      <dgm:prSet/>
      <dgm:spPr/>
      <dgm:t>
        <a:bodyPr/>
        <a:lstStyle/>
        <a:p>
          <a:endParaRPr lang="en-IN"/>
        </a:p>
      </dgm:t>
    </dgm:pt>
    <dgm:pt modelId="{758D59D0-C363-4673-A5B3-CC5C465BF51C}" type="sibTrans" cxnId="{4BF1CD92-3E9D-4B51-B689-05422A801CFA}">
      <dgm:prSet/>
      <dgm:spPr/>
      <dgm:t>
        <a:bodyPr/>
        <a:lstStyle/>
        <a:p>
          <a:endParaRPr lang="en-IN"/>
        </a:p>
      </dgm:t>
    </dgm:pt>
    <dgm:pt modelId="{247B6485-C621-4245-B5AD-F53B4A62E5FC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N" dirty="0" err="1">
              <a:solidFill>
                <a:srgbClr val="6B2009"/>
              </a:solidFill>
            </a:rPr>
            <a:t>MicroNutrients</a:t>
          </a:r>
          <a:endParaRPr lang="en-IN" dirty="0">
            <a:solidFill>
              <a:srgbClr val="6B2009"/>
            </a:solidFill>
          </a:endParaRPr>
        </a:p>
      </dgm:t>
    </dgm:pt>
    <dgm:pt modelId="{43F1E010-B1CA-4BD5-AA43-D2B79363A79F}" type="parTrans" cxnId="{CAC6682A-1409-4EB7-BE2A-24A8585C2DD1}">
      <dgm:prSet/>
      <dgm:spPr/>
      <dgm:t>
        <a:bodyPr/>
        <a:lstStyle/>
        <a:p>
          <a:endParaRPr lang="en-IN"/>
        </a:p>
      </dgm:t>
    </dgm:pt>
    <dgm:pt modelId="{0AB213FB-4346-466F-9775-678F174A1B68}" type="sibTrans" cxnId="{CAC6682A-1409-4EB7-BE2A-24A8585C2DD1}">
      <dgm:prSet/>
      <dgm:spPr/>
      <dgm:t>
        <a:bodyPr/>
        <a:lstStyle/>
        <a:p>
          <a:endParaRPr lang="en-IN"/>
        </a:p>
      </dgm:t>
    </dgm:pt>
    <dgm:pt modelId="{371E5F36-2D90-4134-A8F9-679DAD686AE2}" type="pres">
      <dgm:prSet presAssocID="{DE3287F7-E2AC-4D88-8269-40A8CF3A0741}" presName="Name0" presStyleCnt="0">
        <dgm:presLayoutVars>
          <dgm:chMax val="4"/>
          <dgm:resizeHandles val="exact"/>
        </dgm:presLayoutVars>
      </dgm:prSet>
      <dgm:spPr/>
    </dgm:pt>
    <dgm:pt modelId="{A6E475CC-D414-4A74-93CB-D44760CD9F3A}" type="pres">
      <dgm:prSet presAssocID="{DE3287F7-E2AC-4D88-8269-40A8CF3A0741}" presName="ellipse" presStyleLbl="trBgShp" presStyleIdx="0" presStyleCnt="1"/>
      <dgm:spPr/>
    </dgm:pt>
    <dgm:pt modelId="{53541693-EA46-4B16-A43A-998C1EE438FC}" type="pres">
      <dgm:prSet presAssocID="{DE3287F7-E2AC-4D88-8269-40A8CF3A0741}" presName="arrow1" presStyleLbl="fgShp" presStyleIdx="0" presStyleCnt="1"/>
      <dgm:spPr/>
    </dgm:pt>
    <dgm:pt modelId="{5295E567-2F34-4A0D-B874-52898559C110}" type="pres">
      <dgm:prSet presAssocID="{DE3287F7-E2AC-4D88-8269-40A8CF3A0741}" presName="rectangle" presStyleLbl="revTx" presStyleIdx="0" presStyleCnt="1">
        <dgm:presLayoutVars>
          <dgm:bulletEnabled val="1"/>
        </dgm:presLayoutVars>
      </dgm:prSet>
      <dgm:spPr/>
    </dgm:pt>
    <dgm:pt modelId="{D6141ACD-0CA6-488F-A8B9-015704D1A6A6}" type="pres">
      <dgm:prSet presAssocID="{2D826F53-960B-4642-A2BC-758B6CF030CA}" presName="item1" presStyleLbl="node1" presStyleIdx="0" presStyleCnt="2" custScaleX="134431" custScaleY="135356" custLinFactNeighborX="48250" custLinFactNeighborY="-84692">
        <dgm:presLayoutVars>
          <dgm:bulletEnabled val="1"/>
        </dgm:presLayoutVars>
      </dgm:prSet>
      <dgm:spPr/>
    </dgm:pt>
    <dgm:pt modelId="{92F2CFEC-7691-45D0-93E7-AB607C8B4C95}" type="pres">
      <dgm:prSet presAssocID="{247B6485-C621-4245-B5AD-F53B4A62E5FC}" presName="item2" presStyleLbl="node1" presStyleIdx="1" presStyleCnt="2" custScaleX="127964" custScaleY="122022" custLinFactNeighborX="23321" custLinFactNeighborY="35384">
        <dgm:presLayoutVars>
          <dgm:bulletEnabled val="1"/>
        </dgm:presLayoutVars>
      </dgm:prSet>
      <dgm:spPr/>
    </dgm:pt>
    <dgm:pt modelId="{B84046AF-F32A-4192-856D-2AB66F3C4668}" type="pres">
      <dgm:prSet presAssocID="{DE3287F7-E2AC-4D88-8269-40A8CF3A0741}" presName="funnel" presStyleLbl="trAlignAcc1" presStyleIdx="0" presStyleCnt="1" custLinFactNeighborX="-311" custLinFactNeighborY="752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</dgm:ptLst>
  <dgm:cxnLst>
    <dgm:cxn modelId="{CAC6682A-1409-4EB7-BE2A-24A8585C2DD1}" srcId="{DE3287F7-E2AC-4D88-8269-40A8CF3A0741}" destId="{247B6485-C621-4245-B5AD-F53B4A62E5FC}" srcOrd="2" destOrd="0" parTransId="{43F1E010-B1CA-4BD5-AA43-D2B79363A79F}" sibTransId="{0AB213FB-4346-466F-9775-678F174A1B68}"/>
    <dgm:cxn modelId="{579D2C90-5D39-4B32-BE31-A2EF55062349}" srcId="{DE3287F7-E2AC-4D88-8269-40A8CF3A0741}" destId="{2EB0560A-4F6C-4BCE-A197-A00A282CF798}" srcOrd="0" destOrd="0" parTransId="{7764F258-BB0E-4686-BEF1-1EA351CE9696}" sibTransId="{1A8F9360-987A-4585-9D18-3EDC50A2CA52}"/>
    <dgm:cxn modelId="{4BF1CD92-3E9D-4B51-B689-05422A801CFA}" srcId="{DE3287F7-E2AC-4D88-8269-40A8CF3A0741}" destId="{2D826F53-960B-4642-A2BC-758B6CF030CA}" srcOrd="1" destOrd="0" parTransId="{EC91E8A3-E271-4FD1-A78D-34DEF080876E}" sibTransId="{758D59D0-C363-4673-A5B3-CC5C465BF51C}"/>
    <dgm:cxn modelId="{E2EB469E-E56D-4279-8FC5-FBA7CA6D339D}" type="presOf" srcId="{247B6485-C621-4245-B5AD-F53B4A62E5FC}" destId="{5295E567-2F34-4A0D-B874-52898559C110}" srcOrd="0" destOrd="0" presId="urn:microsoft.com/office/officeart/2005/8/layout/funnel1"/>
    <dgm:cxn modelId="{157BC6D0-910A-496C-93CB-52D9F7B5BBD0}" type="presOf" srcId="{DE3287F7-E2AC-4D88-8269-40A8CF3A0741}" destId="{371E5F36-2D90-4134-A8F9-679DAD686AE2}" srcOrd="0" destOrd="0" presId="urn:microsoft.com/office/officeart/2005/8/layout/funnel1"/>
    <dgm:cxn modelId="{828CE6E4-E754-4075-964A-8ADF71D915A7}" type="presOf" srcId="{2EB0560A-4F6C-4BCE-A197-A00A282CF798}" destId="{92F2CFEC-7691-45D0-93E7-AB607C8B4C95}" srcOrd="0" destOrd="0" presId="urn:microsoft.com/office/officeart/2005/8/layout/funnel1"/>
    <dgm:cxn modelId="{A5410EF6-4265-471C-851E-747F343C8167}" type="presOf" srcId="{2D826F53-960B-4642-A2BC-758B6CF030CA}" destId="{D6141ACD-0CA6-488F-A8B9-015704D1A6A6}" srcOrd="0" destOrd="0" presId="urn:microsoft.com/office/officeart/2005/8/layout/funnel1"/>
    <dgm:cxn modelId="{0D4D324C-FABB-4B61-BE28-593C21BBD5B4}" type="presParOf" srcId="{371E5F36-2D90-4134-A8F9-679DAD686AE2}" destId="{A6E475CC-D414-4A74-93CB-D44760CD9F3A}" srcOrd="0" destOrd="0" presId="urn:microsoft.com/office/officeart/2005/8/layout/funnel1"/>
    <dgm:cxn modelId="{F4C306EF-7FE8-4C8C-AFD5-05F4F8F3E32F}" type="presParOf" srcId="{371E5F36-2D90-4134-A8F9-679DAD686AE2}" destId="{53541693-EA46-4B16-A43A-998C1EE438FC}" srcOrd="1" destOrd="0" presId="urn:microsoft.com/office/officeart/2005/8/layout/funnel1"/>
    <dgm:cxn modelId="{8F749E45-2DB1-41A1-B4DE-527D4EAE866B}" type="presParOf" srcId="{371E5F36-2D90-4134-A8F9-679DAD686AE2}" destId="{5295E567-2F34-4A0D-B874-52898559C110}" srcOrd="2" destOrd="0" presId="urn:microsoft.com/office/officeart/2005/8/layout/funnel1"/>
    <dgm:cxn modelId="{57BBBCB9-9D32-4A6F-BD54-7256026ACF9D}" type="presParOf" srcId="{371E5F36-2D90-4134-A8F9-679DAD686AE2}" destId="{D6141ACD-0CA6-488F-A8B9-015704D1A6A6}" srcOrd="3" destOrd="0" presId="urn:microsoft.com/office/officeart/2005/8/layout/funnel1"/>
    <dgm:cxn modelId="{4D5EF9BE-971D-48C2-A5FF-0D8E315C5F52}" type="presParOf" srcId="{371E5F36-2D90-4134-A8F9-679DAD686AE2}" destId="{92F2CFEC-7691-45D0-93E7-AB607C8B4C95}" srcOrd="4" destOrd="0" presId="urn:microsoft.com/office/officeart/2005/8/layout/funnel1"/>
    <dgm:cxn modelId="{190EDB3F-0BB2-4640-BC0E-6800D9C35B19}" type="presParOf" srcId="{371E5F36-2D90-4134-A8F9-679DAD686AE2}" destId="{B84046AF-F32A-4192-856D-2AB66F3C4668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BD15D3-6201-445B-B25D-E7DE76C6DE3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A6696C8-A7A3-4F28-96FA-7D9E7415F1EF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N" sz="2400" dirty="0">
              <a:solidFill>
                <a:schemeClr val="bg1"/>
              </a:solidFill>
            </a:rPr>
            <a:t>Proteins</a:t>
          </a:r>
        </a:p>
      </dgm:t>
    </dgm:pt>
    <dgm:pt modelId="{06BC0BDB-28A6-49EF-8644-65771C164E80}" type="parTrans" cxnId="{8D0118A8-F4DF-4689-AEB3-DA3C2C26751D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EDF74DDE-5172-4D54-9668-D5E767BF8C6F}" type="sibTrans" cxnId="{8D0118A8-F4DF-4689-AEB3-DA3C2C26751D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EF972F08-3B85-4CD2-9600-777122AA6C4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Building block for development of Mind and Body. </a:t>
          </a:r>
        </a:p>
      </dgm:t>
    </dgm:pt>
    <dgm:pt modelId="{EA859ADC-D586-4221-B6CD-C95AB0CDAEF2}" type="parTrans" cxnId="{D0159750-405A-4E2A-B625-CD089D1DB96D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A51F33D-EB3F-47F8-8EFB-FC26852C9AEC}" type="sibTrans" cxnId="{D0159750-405A-4E2A-B625-CD089D1DB96D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7F856983-4008-4CD0-B093-FA3C69F4F6F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15% plant-based SOY and regular Milk Protein. </a:t>
          </a:r>
        </a:p>
      </dgm:t>
    </dgm:pt>
    <dgm:pt modelId="{8AF71F5D-C499-4965-B230-63A32694184B}" type="parTrans" cxnId="{C4A9E3C2-6306-4BCF-A7B8-31A003F79E0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6798D386-5FDE-4BE2-B684-C8C1B12E84F7}" type="sibTrans" cxnId="{C4A9E3C2-6306-4BCF-A7B8-31A003F79E0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A1B6715E-F9CF-45E9-9771-137CAA34507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2400" dirty="0">
              <a:solidFill>
                <a:schemeClr val="bg1"/>
              </a:solidFill>
            </a:rPr>
            <a:t>Carbohydrates</a:t>
          </a:r>
        </a:p>
      </dgm:t>
    </dgm:pt>
    <dgm:pt modelId="{65AE5009-13B5-4F5C-8C65-D5EC95DE83E9}" type="parTrans" cxnId="{8990938E-861E-4EBA-8150-B111E6B5F7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623BA53-6E4C-42AD-A6FF-0E74E2CCC760}" type="sibTrans" cxnId="{8990938E-861E-4EBA-8150-B111E6B5F7C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6EF9D8A8-B050-4EE5-9973-4F143F7FC25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Body’s primary fuel. </a:t>
          </a:r>
        </a:p>
      </dgm:t>
    </dgm:pt>
    <dgm:pt modelId="{9A73A7F5-E3B9-42E9-BC0F-B1DD2092A0A1}" type="parTrans" cxnId="{4F1631B1-AE6C-4672-914A-9DE1471E1049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9B5AFFBB-928C-4C47-AD2D-D8E5554B9646}" type="sibTrans" cxnId="{4F1631B1-AE6C-4672-914A-9DE1471E1049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743CB68C-B743-4FC4-9137-C9A2289AB24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2400" dirty="0">
              <a:solidFill>
                <a:schemeClr val="bg1"/>
              </a:solidFill>
            </a:rPr>
            <a:t>Fat</a:t>
          </a:r>
        </a:p>
      </dgm:t>
    </dgm:pt>
    <dgm:pt modelId="{D9E00769-DB3A-4ED8-A772-939B7DB4DF63}" type="parTrans" cxnId="{F8A781B2-41CF-4400-8B02-DC37F02E91AE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FE3D0D7-593F-4BCD-B65B-20A4161A4D49}" type="sibTrans" cxnId="{F8A781B2-41CF-4400-8B02-DC37F02E91AE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606FC0EE-32CB-49CF-8B15-3DF1678DB276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Fat is an energy reserve, for insulation and protection of your organs </a:t>
          </a:r>
        </a:p>
      </dgm:t>
    </dgm:pt>
    <dgm:pt modelId="{94941F4F-D474-4E49-A3B0-83F3FFCC957B}" type="parTrans" cxnId="{A9F5ECF3-F2CD-4B10-97C8-093895535D99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A2F81DC-07C4-4DDB-A773-D9C3FBE18652}" type="sibTrans" cxnId="{A9F5ECF3-F2CD-4B10-97C8-093895535D99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01D4A1F6-230B-445A-B94A-E14A4516CBB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BUILD and REGENERATE Tissue that includes cell membranes, organs, muscle, hair, skin, nails, bones, tendons, ligaments and blood plasma. </a:t>
          </a:r>
        </a:p>
      </dgm:t>
    </dgm:pt>
    <dgm:pt modelId="{9106840B-567A-4B1B-8D38-493845AE9B57}" type="parTrans" cxnId="{B2C40663-CB3A-4DFB-AC21-7940E2F1314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473F8DB7-4E22-4472-93BA-F3318D5DCB24}" type="sibTrans" cxnId="{B2C40663-CB3A-4DFB-AC21-7940E2F1314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DF687A39-38F9-4294-8CAD-CD951E8FA2A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Involved in metabolic, hormonal and enzyme systems</a:t>
          </a:r>
        </a:p>
      </dgm:t>
    </dgm:pt>
    <dgm:pt modelId="{C9211D6B-0E76-48DC-8DDA-27F4C390ADCE}" type="parTrans" cxnId="{C0825E63-08A7-4F97-A899-2CAA8452A105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D165BAD9-84E7-4742-8CEC-240064ED38AD}" type="sibTrans" cxnId="{C0825E63-08A7-4F97-A899-2CAA8452A105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F612CEB9-7195-4B86-8944-A1A299ECCD4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Help maintain acid-base balance in our bodies. </a:t>
          </a:r>
        </a:p>
      </dgm:t>
    </dgm:pt>
    <dgm:pt modelId="{8217E1BA-737D-4233-AEF6-06E4849BB739}" type="parTrans" cxnId="{D5EC75C5-FE24-40DB-A907-D3F6097EF02C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89A20866-EA6E-41F1-B7B4-39F0CA9AD039}" type="sibTrans" cxnId="{D5EC75C5-FE24-40DB-A907-D3F6097EF02C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FCAE7535-FE31-4B49-AE80-3E56676E0FD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RDA 56gm for men and 46gm for women. </a:t>
          </a:r>
        </a:p>
      </dgm:t>
    </dgm:pt>
    <dgm:pt modelId="{DC640BE5-57DC-41D9-87EF-E0E5331647DD}" type="parTrans" cxnId="{ADCFFC34-A87B-44C2-90DE-2EDAF4743B5B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EF803F7A-849D-4CDA-AB8E-1DB9F54A75FE}" type="sibTrans" cxnId="{ADCFFC34-A87B-44C2-90DE-2EDAF4743B5B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D2AE3BF4-F2F2-4422-8E30-782B7B614F3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Provide energy for muscles and the central nervous system during movement and exercise. </a:t>
          </a:r>
        </a:p>
      </dgm:t>
    </dgm:pt>
    <dgm:pt modelId="{0511C98B-5825-46D5-AE41-4B1D9B797BAF}" type="parTrans" cxnId="{393E866C-BAA0-4B01-8CCF-29D053F5EBE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B7F935F-9504-479F-8D58-C8067D343529}" type="sibTrans" cxnId="{393E866C-BAA0-4B01-8CCF-29D053F5EBE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53DEFDEF-D963-4AC3-AC82-8E7FE782A7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Medical Science believe 45-65% of calories per day should come from carbohydrates. </a:t>
          </a:r>
        </a:p>
      </dgm:t>
    </dgm:pt>
    <dgm:pt modelId="{1CD0E7CA-FA6D-4413-9E3F-3EC573052018}" type="parTrans" cxnId="{CBA1F758-EE3B-4D70-ACD2-16924E3CF488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E61F8C23-30D3-4976-8093-22A243470BC3}" type="sibTrans" cxnId="{CBA1F758-EE3B-4D70-ACD2-16924E3CF488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1AC26A6-3557-4C4D-A666-6505512EE183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77 % of DewVital comprises of is easy to digest fibre rich Carbs, created through the goodness of malt and almost no sugar, </a:t>
          </a:r>
        </a:p>
      </dgm:t>
    </dgm:pt>
    <dgm:pt modelId="{D705C707-BF82-42BE-9BD9-4139602D0AF0}" type="parTrans" cxnId="{81CFBB80-5CB8-4BB7-B453-DA71348F81C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47EBA6CC-2CD2-4830-BD20-C8978D66D77F}" type="sibTrans" cxnId="{81CFBB80-5CB8-4BB7-B453-DA71348F81C3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D6756408-F364-4155-AA3B-60C9F7ED78B3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Provides instant and constant source of energy for all day long. </a:t>
          </a:r>
        </a:p>
      </dgm:t>
    </dgm:pt>
    <dgm:pt modelId="{701D0E25-F6F6-40AD-A465-327C4666E05C}" type="parTrans" cxnId="{5F811C43-6DA2-4EE7-9D5C-B9BA650652CF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E7CA0A0-BB68-41A1-9A7A-01FDD47DDBF5}" type="sibTrans" cxnId="{5F811C43-6DA2-4EE7-9D5C-B9BA650652CF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90F610B-7BB0-4C84-9A22-D64150FD150B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For absorption and transport of fat-soluble vitamins. </a:t>
          </a:r>
        </a:p>
      </dgm:t>
    </dgm:pt>
    <dgm:pt modelId="{DE97CB75-7B82-41E2-B3FA-F69C531BA992}" type="parTrans" cxnId="{72839F59-01F7-432F-88DF-30756A137BF8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B99982A-5BD5-4C28-8EB9-43532B708CF2}" type="sibTrans" cxnId="{72839F59-01F7-432F-88DF-30756A137BF8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481E4C7F-C2C0-46E5-A167-86017534E39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20-35% of your total daily calories should come from fat</a:t>
          </a:r>
        </a:p>
      </dgm:t>
    </dgm:pt>
    <dgm:pt modelId="{C902E7CF-0898-498A-A57C-B43F41BFB810}" type="parTrans" cxnId="{B5149718-548A-4864-858E-3478BFF558F5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EE98BC7B-319B-41CB-B364-6DBB2D499DEC}" type="sibTrans" cxnId="{B5149718-548A-4864-858E-3478BFF558F5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0483F4D3-A644-451C-95F9-3174FF5A517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found in butter, cooked vegetables and curries </a:t>
          </a:r>
          <a:r>
            <a:rPr lang="en-IN" sz="1100" dirty="0" err="1">
              <a:solidFill>
                <a:schemeClr val="bg1"/>
              </a:solidFill>
            </a:rPr>
            <a:t>paranthas</a:t>
          </a:r>
          <a:r>
            <a:rPr lang="en-IN" sz="1100" dirty="0">
              <a:solidFill>
                <a:schemeClr val="bg1"/>
              </a:solidFill>
            </a:rPr>
            <a:t> etc. </a:t>
          </a:r>
        </a:p>
      </dgm:t>
    </dgm:pt>
    <dgm:pt modelId="{0660B7D3-2607-4872-BB6F-634CB9F9EDBB}" type="parTrans" cxnId="{36AE1C0B-CCD7-4360-BD66-5949F8D2B0F7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5152E66-DDEC-4568-A484-95527A14DC29}" type="sibTrans" cxnId="{36AE1C0B-CCD7-4360-BD66-5949F8D2B0F7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D52F131B-AF0F-4E01-A878-EEA08D7D727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Excess FAT, is more harmful then beneficial. Causes blocked arteries, heart attacks</a:t>
          </a:r>
        </a:p>
      </dgm:t>
    </dgm:pt>
    <dgm:pt modelId="{C26A3F5A-4EA2-4803-83CC-A1F367A3762C}" type="parTrans" cxnId="{B70C8445-AE2A-4000-B7D0-65D3F77369A5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EFC4F813-4A59-466C-8142-7A666B48AC67}" type="sibTrans" cxnId="{B70C8445-AE2A-4000-B7D0-65D3F77369A5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4ABF5401-3EB4-4744-BD8E-326749B49FF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1100" dirty="0">
              <a:solidFill>
                <a:schemeClr val="bg1"/>
              </a:solidFill>
            </a:rPr>
            <a:t> DewVital Contains 3% FAT naturally found in MALT, which is extremely beneficial and easy to digest.</a:t>
          </a:r>
        </a:p>
      </dgm:t>
    </dgm:pt>
    <dgm:pt modelId="{5CD64F87-FBFA-45B8-9343-5CCB241A4CF7}" type="parTrans" cxnId="{F43F7080-7BA2-4BDD-8823-C03C282B9BF9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0EECEC1A-FF6D-460D-BADC-9F9986A616F8}" type="sibTrans" cxnId="{F43F7080-7BA2-4BDD-8823-C03C282B9BF9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F0AD80D8-EC0F-487A-9105-81189A28A2C6}" type="pres">
      <dgm:prSet presAssocID="{E6BD15D3-6201-445B-B25D-E7DE76C6DE3A}" presName="Name0" presStyleCnt="0">
        <dgm:presLayoutVars>
          <dgm:dir/>
          <dgm:animLvl val="lvl"/>
          <dgm:resizeHandles val="exact"/>
        </dgm:presLayoutVars>
      </dgm:prSet>
      <dgm:spPr/>
    </dgm:pt>
    <dgm:pt modelId="{386318E0-8A60-44D5-97B8-16EFC6EFE5CD}" type="pres">
      <dgm:prSet presAssocID="{5A6696C8-A7A3-4F28-96FA-7D9E7415F1EF}" presName="composite" presStyleCnt="0"/>
      <dgm:spPr/>
    </dgm:pt>
    <dgm:pt modelId="{07CD789B-3121-4FA6-A88C-625D7C469CC3}" type="pres">
      <dgm:prSet presAssocID="{5A6696C8-A7A3-4F28-96FA-7D9E7415F1E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62544EF-060F-4222-BD2B-60DCB2D85603}" type="pres">
      <dgm:prSet presAssocID="{5A6696C8-A7A3-4F28-96FA-7D9E7415F1EF}" presName="desTx" presStyleLbl="alignAccFollowNode1" presStyleIdx="0" presStyleCnt="3">
        <dgm:presLayoutVars>
          <dgm:bulletEnabled val="1"/>
        </dgm:presLayoutVars>
      </dgm:prSet>
      <dgm:spPr/>
    </dgm:pt>
    <dgm:pt modelId="{D9A864A1-CC5D-47C5-BFCB-4B3213BF4CF3}" type="pres">
      <dgm:prSet presAssocID="{EDF74DDE-5172-4D54-9668-D5E767BF8C6F}" presName="space" presStyleCnt="0"/>
      <dgm:spPr/>
    </dgm:pt>
    <dgm:pt modelId="{69388307-924D-4864-8083-E0BD8CF881BD}" type="pres">
      <dgm:prSet presAssocID="{A1B6715E-F9CF-45E9-9771-137CAA34507C}" presName="composite" presStyleCnt="0"/>
      <dgm:spPr/>
    </dgm:pt>
    <dgm:pt modelId="{1CAD4A54-8D27-4BD4-86B7-B3099AA4A304}" type="pres">
      <dgm:prSet presAssocID="{A1B6715E-F9CF-45E9-9771-137CAA34507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67267CD-71EC-40F7-9F52-F4111A405B0E}" type="pres">
      <dgm:prSet presAssocID="{A1B6715E-F9CF-45E9-9771-137CAA34507C}" presName="desTx" presStyleLbl="alignAccFollowNode1" presStyleIdx="1" presStyleCnt="3">
        <dgm:presLayoutVars>
          <dgm:bulletEnabled val="1"/>
        </dgm:presLayoutVars>
      </dgm:prSet>
      <dgm:spPr/>
    </dgm:pt>
    <dgm:pt modelId="{4BE6027F-402B-4FFB-9761-9F77919E6974}" type="pres">
      <dgm:prSet presAssocID="{3623BA53-6E4C-42AD-A6FF-0E74E2CCC760}" presName="space" presStyleCnt="0"/>
      <dgm:spPr/>
    </dgm:pt>
    <dgm:pt modelId="{B070FD4D-1894-49EF-B041-DB0010F6238D}" type="pres">
      <dgm:prSet presAssocID="{743CB68C-B743-4FC4-9137-C9A2289AB24F}" presName="composite" presStyleCnt="0"/>
      <dgm:spPr/>
    </dgm:pt>
    <dgm:pt modelId="{A28E2124-0F41-4C60-9416-0A109FDB1BAA}" type="pres">
      <dgm:prSet presAssocID="{743CB68C-B743-4FC4-9137-C9A2289AB24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A6C7060-4F7A-49ED-972E-74D94D5A4387}" type="pres">
      <dgm:prSet presAssocID="{743CB68C-B743-4FC4-9137-C9A2289AB24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6AE1C0B-CCD7-4360-BD66-5949F8D2B0F7}" srcId="{743CB68C-B743-4FC4-9137-C9A2289AB24F}" destId="{0483F4D3-A644-451C-95F9-3174FF5A5170}" srcOrd="3" destOrd="0" parTransId="{0660B7D3-2607-4872-BB6F-634CB9F9EDBB}" sibTransId="{25152E66-DDEC-4568-A484-95527A14DC29}"/>
    <dgm:cxn modelId="{977AA911-C298-43C5-B68C-5FCA97ECDD07}" type="presOf" srcId="{743CB68C-B743-4FC4-9137-C9A2289AB24F}" destId="{A28E2124-0F41-4C60-9416-0A109FDB1BAA}" srcOrd="0" destOrd="0" presId="urn:microsoft.com/office/officeart/2005/8/layout/hList1"/>
    <dgm:cxn modelId="{B5149718-548A-4864-858E-3478BFF558F5}" srcId="{743CB68C-B743-4FC4-9137-C9A2289AB24F}" destId="{481E4C7F-C2C0-46E5-A167-86017534E39E}" srcOrd="2" destOrd="0" parTransId="{C902E7CF-0898-498A-A57C-B43F41BFB810}" sibTransId="{EE98BC7B-319B-41CB-B364-6DBB2D499DEC}"/>
    <dgm:cxn modelId="{FD4C971F-0961-466B-8310-CC9097F92479}" type="presOf" srcId="{D6756408-F364-4155-AA3B-60C9F7ED78B3}" destId="{D67267CD-71EC-40F7-9F52-F4111A405B0E}" srcOrd="0" destOrd="4" presId="urn:microsoft.com/office/officeart/2005/8/layout/hList1"/>
    <dgm:cxn modelId="{0A681330-6990-4B6A-8386-84381A1306A4}" type="presOf" srcId="{6EF9D8A8-B050-4EE5-9973-4F143F7FC25B}" destId="{D67267CD-71EC-40F7-9F52-F4111A405B0E}" srcOrd="0" destOrd="0" presId="urn:microsoft.com/office/officeart/2005/8/layout/hList1"/>
    <dgm:cxn modelId="{68315032-D21F-470B-9027-1EFB9BE347C7}" type="presOf" srcId="{FCAE7535-FE31-4B49-AE80-3E56676E0FD5}" destId="{C62544EF-060F-4222-BD2B-60DCB2D85603}" srcOrd="0" destOrd="4" presId="urn:microsoft.com/office/officeart/2005/8/layout/hList1"/>
    <dgm:cxn modelId="{D85BBF32-7976-4B22-B325-0AC357671DA1}" type="presOf" srcId="{EF972F08-3B85-4CD2-9600-777122AA6C43}" destId="{C62544EF-060F-4222-BD2B-60DCB2D85603}" srcOrd="0" destOrd="0" presId="urn:microsoft.com/office/officeart/2005/8/layout/hList1"/>
    <dgm:cxn modelId="{D8126234-418B-4A76-87DA-6B7A605A216B}" type="presOf" srcId="{D52F131B-AF0F-4E01-A878-EEA08D7D7279}" destId="{8A6C7060-4F7A-49ED-972E-74D94D5A4387}" srcOrd="0" destOrd="4" presId="urn:microsoft.com/office/officeart/2005/8/layout/hList1"/>
    <dgm:cxn modelId="{466DC434-1156-4860-BBBE-11B40AE292D7}" type="presOf" srcId="{606FC0EE-32CB-49CF-8B15-3DF1678DB276}" destId="{8A6C7060-4F7A-49ED-972E-74D94D5A4387}" srcOrd="0" destOrd="0" presId="urn:microsoft.com/office/officeart/2005/8/layout/hList1"/>
    <dgm:cxn modelId="{ADCFFC34-A87B-44C2-90DE-2EDAF4743B5B}" srcId="{5A6696C8-A7A3-4F28-96FA-7D9E7415F1EF}" destId="{FCAE7535-FE31-4B49-AE80-3E56676E0FD5}" srcOrd="4" destOrd="0" parTransId="{DC640BE5-57DC-41D9-87EF-E0E5331647DD}" sibTransId="{EF803F7A-849D-4CDA-AB8E-1DB9F54A75FE}"/>
    <dgm:cxn modelId="{3932113E-2C77-4302-BC6A-FC6B631BCB55}" type="presOf" srcId="{21AC26A6-3557-4C4D-A666-6505512EE183}" destId="{D67267CD-71EC-40F7-9F52-F4111A405B0E}" srcOrd="0" destOrd="3" presId="urn:microsoft.com/office/officeart/2005/8/layout/hList1"/>
    <dgm:cxn modelId="{B2C40663-CB3A-4DFB-AC21-7940E2F13140}" srcId="{5A6696C8-A7A3-4F28-96FA-7D9E7415F1EF}" destId="{01D4A1F6-230B-445A-B94A-E14A4516CBBC}" srcOrd="1" destOrd="0" parTransId="{9106840B-567A-4B1B-8D38-493845AE9B57}" sibTransId="{473F8DB7-4E22-4472-93BA-F3318D5DCB24}"/>
    <dgm:cxn modelId="{5F811C43-6DA2-4EE7-9D5C-B9BA650652CF}" srcId="{A1B6715E-F9CF-45E9-9771-137CAA34507C}" destId="{D6756408-F364-4155-AA3B-60C9F7ED78B3}" srcOrd="4" destOrd="0" parTransId="{701D0E25-F6F6-40AD-A465-327C4666E05C}" sibTransId="{2E7CA0A0-BB68-41A1-9A7A-01FDD47DDBF5}"/>
    <dgm:cxn modelId="{C0825E63-08A7-4F97-A899-2CAA8452A105}" srcId="{5A6696C8-A7A3-4F28-96FA-7D9E7415F1EF}" destId="{DF687A39-38F9-4294-8CAD-CD951E8FA2A4}" srcOrd="2" destOrd="0" parTransId="{C9211D6B-0E76-48DC-8DDA-27F4C390ADCE}" sibTransId="{D165BAD9-84E7-4742-8CEC-240064ED38AD}"/>
    <dgm:cxn modelId="{7B14EE43-F317-4D73-B7C5-F6E35236E848}" type="presOf" srcId="{A1B6715E-F9CF-45E9-9771-137CAA34507C}" destId="{1CAD4A54-8D27-4BD4-86B7-B3099AA4A304}" srcOrd="0" destOrd="0" presId="urn:microsoft.com/office/officeart/2005/8/layout/hList1"/>
    <dgm:cxn modelId="{B70C8445-AE2A-4000-B7D0-65D3F77369A5}" srcId="{743CB68C-B743-4FC4-9137-C9A2289AB24F}" destId="{D52F131B-AF0F-4E01-A878-EEA08D7D7279}" srcOrd="4" destOrd="0" parTransId="{C26A3F5A-4EA2-4803-83CC-A1F367A3762C}" sibTransId="{EFC4F813-4A59-466C-8142-7A666B48AC67}"/>
    <dgm:cxn modelId="{D8322147-661B-45F6-A2F5-36A77961B80F}" type="presOf" srcId="{481E4C7F-C2C0-46E5-A167-86017534E39E}" destId="{8A6C7060-4F7A-49ED-972E-74D94D5A4387}" srcOrd="0" destOrd="2" presId="urn:microsoft.com/office/officeart/2005/8/layout/hList1"/>
    <dgm:cxn modelId="{393E866C-BAA0-4B01-8CCF-29D053F5EBE0}" srcId="{A1B6715E-F9CF-45E9-9771-137CAA34507C}" destId="{D2AE3BF4-F2F2-4422-8E30-782B7B614F31}" srcOrd="1" destOrd="0" parTransId="{0511C98B-5825-46D5-AE41-4B1D9B797BAF}" sibTransId="{3B7F935F-9504-479F-8D58-C8067D343529}"/>
    <dgm:cxn modelId="{F8E94050-8029-4BED-A6A9-96F596452084}" type="presOf" srcId="{53DEFDEF-D963-4AC3-AC82-8E7FE782A73B}" destId="{D67267CD-71EC-40F7-9F52-F4111A405B0E}" srcOrd="0" destOrd="2" presId="urn:microsoft.com/office/officeart/2005/8/layout/hList1"/>
    <dgm:cxn modelId="{D0159750-405A-4E2A-B625-CD089D1DB96D}" srcId="{5A6696C8-A7A3-4F28-96FA-7D9E7415F1EF}" destId="{EF972F08-3B85-4CD2-9600-777122AA6C43}" srcOrd="0" destOrd="0" parTransId="{EA859ADC-D586-4221-B6CD-C95AB0CDAEF2}" sibTransId="{2A51F33D-EB3F-47F8-8EFB-FC26852C9AEC}"/>
    <dgm:cxn modelId="{C2603953-6F8D-451E-9388-A4779FEC256E}" type="presOf" srcId="{4ABF5401-3EB4-4744-BD8E-326749B49FF9}" destId="{8A6C7060-4F7A-49ED-972E-74D94D5A4387}" srcOrd="0" destOrd="5" presId="urn:microsoft.com/office/officeart/2005/8/layout/hList1"/>
    <dgm:cxn modelId="{CBA1F758-EE3B-4D70-ACD2-16924E3CF488}" srcId="{A1B6715E-F9CF-45E9-9771-137CAA34507C}" destId="{53DEFDEF-D963-4AC3-AC82-8E7FE782A73B}" srcOrd="2" destOrd="0" parTransId="{1CD0E7CA-FA6D-4413-9E3F-3EC573052018}" sibTransId="{E61F8C23-30D3-4976-8093-22A243470BC3}"/>
    <dgm:cxn modelId="{72839F59-01F7-432F-88DF-30756A137BF8}" srcId="{743CB68C-B743-4FC4-9137-C9A2289AB24F}" destId="{290F610B-7BB0-4C84-9A22-D64150FD150B}" srcOrd="1" destOrd="0" parTransId="{DE97CB75-7B82-41E2-B3FA-F69C531BA992}" sibTransId="{3B99982A-5BD5-4C28-8EB9-43532B708CF2}"/>
    <dgm:cxn modelId="{F43F7080-7BA2-4BDD-8823-C03C282B9BF9}" srcId="{743CB68C-B743-4FC4-9137-C9A2289AB24F}" destId="{4ABF5401-3EB4-4744-BD8E-326749B49FF9}" srcOrd="5" destOrd="0" parTransId="{5CD64F87-FBFA-45B8-9343-5CCB241A4CF7}" sibTransId="{0EECEC1A-FF6D-460D-BADC-9F9986A616F8}"/>
    <dgm:cxn modelId="{81CFBB80-5CB8-4BB7-B453-DA71348F81C3}" srcId="{A1B6715E-F9CF-45E9-9771-137CAA34507C}" destId="{21AC26A6-3557-4C4D-A666-6505512EE183}" srcOrd="3" destOrd="0" parTransId="{D705C707-BF82-42BE-9BD9-4139602D0AF0}" sibTransId="{47EBA6CC-2CD2-4830-BD20-C8978D66D77F}"/>
    <dgm:cxn modelId="{8990938E-861E-4EBA-8150-B111E6B5F7CA}" srcId="{E6BD15D3-6201-445B-B25D-E7DE76C6DE3A}" destId="{A1B6715E-F9CF-45E9-9771-137CAA34507C}" srcOrd="1" destOrd="0" parTransId="{65AE5009-13B5-4F5C-8C65-D5EC95DE83E9}" sibTransId="{3623BA53-6E4C-42AD-A6FF-0E74E2CCC760}"/>
    <dgm:cxn modelId="{0EE8118F-A166-4DB9-A1FB-99497147F50C}" type="presOf" srcId="{F612CEB9-7195-4B86-8944-A1A299ECCD41}" destId="{C62544EF-060F-4222-BD2B-60DCB2D85603}" srcOrd="0" destOrd="3" presId="urn:microsoft.com/office/officeart/2005/8/layout/hList1"/>
    <dgm:cxn modelId="{A5626891-A5BE-4E38-ACBF-E8B5C24FF504}" type="presOf" srcId="{D2AE3BF4-F2F2-4422-8E30-782B7B614F31}" destId="{D67267CD-71EC-40F7-9F52-F4111A405B0E}" srcOrd="0" destOrd="1" presId="urn:microsoft.com/office/officeart/2005/8/layout/hList1"/>
    <dgm:cxn modelId="{BDD94F97-3144-4E71-ACFF-5AE85DBD9084}" type="presOf" srcId="{290F610B-7BB0-4C84-9A22-D64150FD150B}" destId="{8A6C7060-4F7A-49ED-972E-74D94D5A4387}" srcOrd="0" destOrd="1" presId="urn:microsoft.com/office/officeart/2005/8/layout/hList1"/>
    <dgm:cxn modelId="{3473A399-952D-4B6B-84D3-9A34A4D6EC60}" type="presOf" srcId="{5A6696C8-A7A3-4F28-96FA-7D9E7415F1EF}" destId="{07CD789B-3121-4FA6-A88C-625D7C469CC3}" srcOrd="0" destOrd="0" presId="urn:microsoft.com/office/officeart/2005/8/layout/hList1"/>
    <dgm:cxn modelId="{8D0118A8-F4DF-4689-AEB3-DA3C2C26751D}" srcId="{E6BD15D3-6201-445B-B25D-E7DE76C6DE3A}" destId="{5A6696C8-A7A3-4F28-96FA-7D9E7415F1EF}" srcOrd="0" destOrd="0" parTransId="{06BC0BDB-28A6-49EF-8644-65771C164E80}" sibTransId="{EDF74DDE-5172-4D54-9668-D5E767BF8C6F}"/>
    <dgm:cxn modelId="{4F1631B1-AE6C-4672-914A-9DE1471E1049}" srcId="{A1B6715E-F9CF-45E9-9771-137CAA34507C}" destId="{6EF9D8A8-B050-4EE5-9973-4F143F7FC25B}" srcOrd="0" destOrd="0" parTransId="{9A73A7F5-E3B9-42E9-BC0F-B1DD2092A0A1}" sibTransId="{9B5AFFBB-928C-4C47-AD2D-D8E5554B9646}"/>
    <dgm:cxn modelId="{F8A781B2-41CF-4400-8B02-DC37F02E91AE}" srcId="{E6BD15D3-6201-445B-B25D-E7DE76C6DE3A}" destId="{743CB68C-B743-4FC4-9137-C9A2289AB24F}" srcOrd="2" destOrd="0" parTransId="{D9E00769-DB3A-4ED8-A772-939B7DB4DF63}" sibTransId="{2FE3D0D7-593F-4BCD-B65B-20A4161A4D49}"/>
    <dgm:cxn modelId="{96D6FFB2-1BEC-498B-8443-BA9A38689233}" type="presOf" srcId="{0483F4D3-A644-451C-95F9-3174FF5A5170}" destId="{8A6C7060-4F7A-49ED-972E-74D94D5A4387}" srcOrd="0" destOrd="3" presId="urn:microsoft.com/office/officeart/2005/8/layout/hList1"/>
    <dgm:cxn modelId="{C4A9E3C2-6306-4BCF-A7B8-31A003F79E0A}" srcId="{5A6696C8-A7A3-4F28-96FA-7D9E7415F1EF}" destId="{7F856983-4008-4CD0-B093-FA3C69F4F6F6}" srcOrd="5" destOrd="0" parTransId="{8AF71F5D-C499-4965-B230-63A32694184B}" sibTransId="{6798D386-5FDE-4BE2-B684-C8C1B12E84F7}"/>
    <dgm:cxn modelId="{D5EC75C5-FE24-40DB-A907-D3F6097EF02C}" srcId="{5A6696C8-A7A3-4F28-96FA-7D9E7415F1EF}" destId="{F612CEB9-7195-4B86-8944-A1A299ECCD41}" srcOrd="3" destOrd="0" parTransId="{8217E1BA-737D-4233-AEF6-06E4849BB739}" sibTransId="{89A20866-EA6E-41F1-B7B4-39F0CA9AD039}"/>
    <dgm:cxn modelId="{881DA1C5-531A-4018-8500-1EC69A36E999}" type="presOf" srcId="{E6BD15D3-6201-445B-B25D-E7DE76C6DE3A}" destId="{F0AD80D8-EC0F-487A-9105-81189A28A2C6}" srcOrd="0" destOrd="0" presId="urn:microsoft.com/office/officeart/2005/8/layout/hList1"/>
    <dgm:cxn modelId="{6E1706DC-D95B-4DBE-848D-4BBA6B672428}" type="presOf" srcId="{7F856983-4008-4CD0-B093-FA3C69F4F6F6}" destId="{C62544EF-060F-4222-BD2B-60DCB2D85603}" srcOrd="0" destOrd="5" presId="urn:microsoft.com/office/officeart/2005/8/layout/hList1"/>
    <dgm:cxn modelId="{FD0709E6-0C1B-4E43-82EB-87B42792D48A}" type="presOf" srcId="{01D4A1F6-230B-445A-B94A-E14A4516CBBC}" destId="{C62544EF-060F-4222-BD2B-60DCB2D85603}" srcOrd="0" destOrd="1" presId="urn:microsoft.com/office/officeart/2005/8/layout/hList1"/>
    <dgm:cxn modelId="{A9F5ECF3-F2CD-4B10-97C8-093895535D99}" srcId="{743CB68C-B743-4FC4-9137-C9A2289AB24F}" destId="{606FC0EE-32CB-49CF-8B15-3DF1678DB276}" srcOrd="0" destOrd="0" parTransId="{94941F4F-D474-4E49-A3B0-83F3FFCC957B}" sibTransId="{3A2F81DC-07C4-4DDB-A773-D9C3FBE18652}"/>
    <dgm:cxn modelId="{2191D2FA-7DBE-47AE-AEF8-7F9428625CCC}" type="presOf" srcId="{DF687A39-38F9-4294-8CAD-CD951E8FA2A4}" destId="{C62544EF-060F-4222-BD2B-60DCB2D85603}" srcOrd="0" destOrd="2" presId="urn:microsoft.com/office/officeart/2005/8/layout/hList1"/>
    <dgm:cxn modelId="{39B2B71C-B31D-4F45-903A-EF5BE6C3E611}" type="presParOf" srcId="{F0AD80D8-EC0F-487A-9105-81189A28A2C6}" destId="{386318E0-8A60-44D5-97B8-16EFC6EFE5CD}" srcOrd="0" destOrd="0" presId="urn:microsoft.com/office/officeart/2005/8/layout/hList1"/>
    <dgm:cxn modelId="{770A888E-6752-476D-A39D-A036E588E2CD}" type="presParOf" srcId="{386318E0-8A60-44D5-97B8-16EFC6EFE5CD}" destId="{07CD789B-3121-4FA6-A88C-625D7C469CC3}" srcOrd="0" destOrd="0" presId="urn:microsoft.com/office/officeart/2005/8/layout/hList1"/>
    <dgm:cxn modelId="{0F18CE95-74F6-4160-B46A-91D3FDAE63DD}" type="presParOf" srcId="{386318E0-8A60-44D5-97B8-16EFC6EFE5CD}" destId="{C62544EF-060F-4222-BD2B-60DCB2D85603}" srcOrd="1" destOrd="0" presId="urn:microsoft.com/office/officeart/2005/8/layout/hList1"/>
    <dgm:cxn modelId="{69DA327E-E428-40AA-8A84-2E2BDDCE10DA}" type="presParOf" srcId="{F0AD80D8-EC0F-487A-9105-81189A28A2C6}" destId="{D9A864A1-CC5D-47C5-BFCB-4B3213BF4CF3}" srcOrd="1" destOrd="0" presId="urn:microsoft.com/office/officeart/2005/8/layout/hList1"/>
    <dgm:cxn modelId="{E31C484C-661A-4AD3-A15D-553B21AF395D}" type="presParOf" srcId="{F0AD80D8-EC0F-487A-9105-81189A28A2C6}" destId="{69388307-924D-4864-8083-E0BD8CF881BD}" srcOrd="2" destOrd="0" presId="urn:microsoft.com/office/officeart/2005/8/layout/hList1"/>
    <dgm:cxn modelId="{EE0DEE77-B258-45EB-8CB5-0AFA455CE7A8}" type="presParOf" srcId="{69388307-924D-4864-8083-E0BD8CF881BD}" destId="{1CAD4A54-8D27-4BD4-86B7-B3099AA4A304}" srcOrd="0" destOrd="0" presId="urn:microsoft.com/office/officeart/2005/8/layout/hList1"/>
    <dgm:cxn modelId="{CD970DD5-F3F5-4A92-8AD8-5EFF11DD4B73}" type="presParOf" srcId="{69388307-924D-4864-8083-E0BD8CF881BD}" destId="{D67267CD-71EC-40F7-9F52-F4111A405B0E}" srcOrd="1" destOrd="0" presId="urn:microsoft.com/office/officeart/2005/8/layout/hList1"/>
    <dgm:cxn modelId="{2896BB5B-3554-49D4-8B99-5487AA7297FB}" type="presParOf" srcId="{F0AD80D8-EC0F-487A-9105-81189A28A2C6}" destId="{4BE6027F-402B-4FFB-9761-9F77919E6974}" srcOrd="3" destOrd="0" presId="urn:microsoft.com/office/officeart/2005/8/layout/hList1"/>
    <dgm:cxn modelId="{C76C7D40-8EE5-4EA0-8C78-4B6B5FB3A321}" type="presParOf" srcId="{F0AD80D8-EC0F-487A-9105-81189A28A2C6}" destId="{B070FD4D-1894-49EF-B041-DB0010F6238D}" srcOrd="4" destOrd="0" presId="urn:microsoft.com/office/officeart/2005/8/layout/hList1"/>
    <dgm:cxn modelId="{A0AD1AD2-FB7E-4370-85F5-DCF6B0531C6E}" type="presParOf" srcId="{B070FD4D-1894-49EF-B041-DB0010F6238D}" destId="{A28E2124-0F41-4C60-9416-0A109FDB1BAA}" srcOrd="0" destOrd="0" presId="urn:microsoft.com/office/officeart/2005/8/layout/hList1"/>
    <dgm:cxn modelId="{6261065B-013C-4EC6-A7E5-4C3479FB79B8}" type="presParOf" srcId="{B070FD4D-1894-49EF-B041-DB0010F6238D}" destId="{8A6C7060-4F7A-49ED-972E-74D94D5A438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52EE2C-75BA-41A5-BBB3-6D0F2889B335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171E2571-E2A6-40A2-8D95-AD108288B2A8}">
      <dgm:prSet phldrT="[Text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A</a:t>
          </a:r>
          <a:endParaRPr lang="en-IN" sz="1400" dirty="0"/>
        </a:p>
      </dgm:t>
    </dgm:pt>
    <dgm:pt modelId="{E4C7172D-5F7F-4DCA-B893-773F29A27780}" type="parTrans" cxnId="{B35AFF9D-0D48-4731-9190-3BA3F1219512}">
      <dgm:prSet/>
      <dgm:spPr/>
      <dgm:t>
        <a:bodyPr/>
        <a:lstStyle/>
        <a:p>
          <a:endParaRPr lang="en-IN" sz="1400"/>
        </a:p>
      </dgm:t>
    </dgm:pt>
    <dgm:pt modelId="{1FA7DAD0-38A9-4561-BF7F-DCFE04999AEE}" type="sibTrans" cxnId="{B35AFF9D-0D48-4731-9190-3BA3F1219512}">
      <dgm:prSet/>
      <dgm:spPr/>
      <dgm:t>
        <a:bodyPr/>
        <a:lstStyle/>
        <a:p>
          <a:endParaRPr lang="en-IN" sz="1400"/>
        </a:p>
      </dgm:t>
    </dgm:pt>
    <dgm:pt modelId="{4132AC8F-45E2-43B0-9DDC-56E04654C1DA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B1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986F1C19-AF85-4BDA-BB25-93F38DCA8427}" type="parTrans" cxnId="{F69F9E75-F5C8-48A5-9DA7-2BC634E56221}">
      <dgm:prSet/>
      <dgm:spPr/>
      <dgm:t>
        <a:bodyPr/>
        <a:lstStyle/>
        <a:p>
          <a:endParaRPr lang="en-IN" sz="1400"/>
        </a:p>
      </dgm:t>
    </dgm:pt>
    <dgm:pt modelId="{6BB4A022-FF09-4C56-8AE1-515E5F77AB55}" type="sibTrans" cxnId="{F69F9E75-F5C8-48A5-9DA7-2BC634E56221}">
      <dgm:prSet/>
      <dgm:spPr/>
      <dgm:t>
        <a:bodyPr/>
        <a:lstStyle/>
        <a:p>
          <a:endParaRPr lang="en-IN" sz="1400"/>
        </a:p>
      </dgm:t>
    </dgm:pt>
    <dgm:pt modelId="{65DDE4B1-C421-4C49-B3F6-00520326D7FB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B2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F8C7E5C5-5F90-4820-976D-0907E7C361BA}" type="parTrans" cxnId="{DB6A857A-0046-4ED8-B50A-303897C02D50}">
      <dgm:prSet/>
      <dgm:spPr/>
      <dgm:t>
        <a:bodyPr/>
        <a:lstStyle/>
        <a:p>
          <a:endParaRPr lang="en-IN" sz="1400"/>
        </a:p>
      </dgm:t>
    </dgm:pt>
    <dgm:pt modelId="{364010B2-2D81-4F2F-B796-266BE467890D}" type="sibTrans" cxnId="{DB6A857A-0046-4ED8-B50A-303897C02D50}">
      <dgm:prSet/>
      <dgm:spPr/>
      <dgm:t>
        <a:bodyPr/>
        <a:lstStyle/>
        <a:p>
          <a:endParaRPr lang="en-IN" sz="1400"/>
        </a:p>
      </dgm:t>
    </dgm:pt>
    <dgm:pt modelId="{1703999E-45EC-4222-90C0-D8C339B93A8E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B12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F28C94D7-95E2-47D2-9C04-F70A8F1C838A}" type="parTrans" cxnId="{F010F050-AFBA-4FEC-92E7-2F85AFEAD2E9}">
      <dgm:prSet/>
      <dgm:spPr/>
      <dgm:t>
        <a:bodyPr/>
        <a:lstStyle/>
        <a:p>
          <a:endParaRPr lang="en-IN" sz="1400"/>
        </a:p>
      </dgm:t>
    </dgm:pt>
    <dgm:pt modelId="{30D1D453-485D-43B1-939C-76142A507C91}" type="sibTrans" cxnId="{F010F050-AFBA-4FEC-92E7-2F85AFEAD2E9}">
      <dgm:prSet/>
      <dgm:spPr/>
      <dgm:t>
        <a:bodyPr/>
        <a:lstStyle/>
        <a:p>
          <a:endParaRPr lang="en-IN" sz="1400"/>
        </a:p>
      </dgm:t>
    </dgm:pt>
    <dgm:pt modelId="{7CA53571-2EEC-4931-8878-3564E3B35200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C 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69D7A3BA-D79F-4736-BADC-127675D0692D}" type="parTrans" cxnId="{D9B29E1F-A374-402A-B0CC-2DDE1F121284}">
      <dgm:prSet/>
      <dgm:spPr/>
      <dgm:t>
        <a:bodyPr/>
        <a:lstStyle/>
        <a:p>
          <a:endParaRPr lang="en-IN" sz="1400"/>
        </a:p>
      </dgm:t>
    </dgm:pt>
    <dgm:pt modelId="{15CCD00F-1AF1-4FF4-9FC2-46F44C7B7478}" type="sibTrans" cxnId="{D9B29E1F-A374-402A-B0CC-2DDE1F121284}">
      <dgm:prSet/>
      <dgm:spPr/>
      <dgm:t>
        <a:bodyPr/>
        <a:lstStyle/>
        <a:p>
          <a:endParaRPr lang="en-IN" sz="1400"/>
        </a:p>
      </dgm:t>
    </dgm:pt>
    <dgm:pt modelId="{9CE8EAB3-2BE6-40ED-9D26-8E4C0BB8D2C4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 dirty="0">
              <a:effectLst/>
              <a:latin typeface="Calibri" panose="020F0502020204030204" pitchFamily="34" charset="0"/>
            </a:rPr>
            <a:t>D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AEDF3575-4A33-43D9-9FB2-2FBA06BD3105}" type="parTrans" cxnId="{E68B582D-6031-4081-A44A-0A45195149B7}">
      <dgm:prSet/>
      <dgm:spPr/>
      <dgm:t>
        <a:bodyPr/>
        <a:lstStyle/>
        <a:p>
          <a:endParaRPr lang="en-IN" sz="1400"/>
        </a:p>
      </dgm:t>
    </dgm:pt>
    <dgm:pt modelId="{9452D2B1-5E3C-438D-9E63-34AF79CC13B6}" type="sibTrans" cxnId="{E68B582D-6031-4081-A44A-0A45195149B7}">
      <dgm:prSet/>
      <dgm:spPr/>
      <dgm:t>
        <a:bodyPr/>
        <a:lstStyle/>
        <a:p>
          <a:endParaRPr lang="en-IN" sz="1400"/>
        </a:p>
      </dgm:t>
    </dgm:pt>
    <dgm:pt modelId="{1C2DEB5C-9DE2-4FE0-896B-1FE4EA5B5BA4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K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39251FBA-B274-48C2-BF88-224B88231827}" type="parTrans" cxnId="{7D882097-6947-4455-975F-5ED5EA951BF2}">
      <dgm:prSet/>
      <dgm:spPr/>
      <dgm:t>
        <a:bodyPr/>
        <a:lstStyle/>
        <a:p>
          <a:endParaRPr lang="en-IN" sz="1400"/>
        </a:p>
      </dgm:t>
    </dgm:pt>
    <dgm:pt modelId="{41AE4D84-D896-4E03-9664-F5CF03F2A59A}" type="sibTrans" cxnId="{7D882097-6947-4455-975F-5ED5EA951BF2}">
      <dgm:prSet/>
      <dgm:spPr/>
      <dgm:t>
        <a:bodyPr/>
        <a:lstStyle/>
        <a:p>
          <a:endParaRPr lang="en-IN" sz="1400"/>
        </a:p>
      </dgm:t>
    </dgm:pt>
    <dgm:pt modelId="{2767668F-F308-462F-AB33-326171A51627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 dirty="0">
              <a:effectLst/>
              <a:latin typeface="Calibri" panose="020F0502020204030204" pitchFamily="34" charset="0"/>
            </a:rPr>
            <a:t>Calcium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6465B3FC-6954-446E-A08E-280D79B35366}" type="parTrans" cxnId="{C62137D5-0A33-4006-86F9-A10843DC9A2A}">
      <dgm:prSet/>
      <dgm:spPr/>
      <dgm:t>
        <a:bodyPr/>
        <a:lstStyle/>
        <a:p>
          <a:endParaRPr lang="en-IN" sz="1400"/>
        </a:p>
      </dgm:t>
    </dgm:pt>
    <dgm:pt modelId="{021FC7E2-7F53-4210-9D83-A22A20E5100E}" type="sibTrans" cxnId="{C62137D5-0A33-4006-86F9-A10843DC9A2A}">
      <dgm:prSet/>
      <dgm:spPr/>
      <dgm:t>
        <a:bodyPr/>
        <a:lstStyle/>
        <a:p>
          <a:endParaRPr lang="en-IN" sz="1400"/>
        </a:p>
      </dgm:t>
    </dgm:pt>
    <dgm:pt modelId="{EDDB39C4-4B56-4F3D-9EA5-3DD8B6A85703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Phosphorus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4A8C5B58-A952-4B33-852C-6F58518172BE}" type="parTrans" cxnId="{CED1A55A-2C82-45EA-B84F-71339640077E}">
      <dgm:prSet/>
      <dgm:spPr/>
      <dgm:t>
        <a:bodyPr/>
        <a:lstStyle/>
        <a:p>
          <a:endParaRPr lang="en-IN" sz="1400"/>
        </a:p>
      </dgm:t>
    </dgm:pt>
    <dgm:pt modelId="{C2A4C810-AE0C-43DF-AB5E-3B9224DD48DF}" type="sibTrans" cxnId="{CED1A55A-2C82-45EA-B84F-71339640077E}">
      <dgm:prSet/>
      <dgm:spPr/>
      <dgm:t>
        <a:bodyPr/>
        <a:lstStyle/>
        <a:p>
          <a:endParaRPr lang="en-IN" sz="1400"/>
        </a:p>
      </dgm:t>
    </dgm:pt>
    <dgm:pt modelId="{241BEF94-3895-4F96-91E8-45D1920AD43E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Iron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3E7BC05B-9156-4B59-B746-812303C09259}" type="parTrans" cxnId="{34D5CBC6-D3B2-456F-B8C9-9D3085D4F193}">
      <dgm:prSet/>
      <dgm:spPr/>
      <dgm:t>
        <a:bodyPr/>
        <a:lstStyle/>
        <a:p>
          <a:endParaRPr lang="en-IN" sz="1400"/>
        </a:p>
      </dgm:t>
    </dgm:pt>
    <dgm:pt modelId="{25D7FEE8-D784-4CCC-819A-C65CB270C0DC}" type="sibTrans" cxnId="{34D5CBC6-D3B2-456F-B8C9-9D3085D4F193}">
      <dgm:prSet/>
      <dgm:spPr/>
      <dgm:t>
        <a:bodyPr/>
        <a:lstStyle/>
        <a:p>
          <a:endParaRPr lang="en-IN" sz="1400"/>
        </a:p>
      </dgm:t>
    </dgm:pt>
    <dgm:pt modelId="{2A5623BE-CAA7-4F24-98B2-4A53A53C6FF4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>
              <a:effectLst/>
              <a:latin typeface="Calibri" panose="020F0502020204030204" pitchFamily="34" charset="0"/>
            </a:rPr>
            <a:t>Iodine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6297A9E2-C1CB-4BAC-9209-C7B61EC36775}" type="parTrans" cxnId="{799BDD22-DD7A-4232-85FE-A6DCCA127EAC}">
      <dgm:prSet/>
      <dgm:spPr/>
      <dgm:t>
        <a:bodyPr/>
        <a:lstStyle/>
        <a:p>
          <a:endParaRPr lang="en-IN" sz="1400"/>
        </a:p>
      </dgm:t>
    </dgm:pt>
    <dgm:pt modelId="{9D6FB1E5-4601-48E1-BE64-3A32454F3970}" type="sibTrans" cxnId="{799BDD22-DD7A-4232-85FE-A6DCCA127EAC}">
      <dgm:prSet/>
      <dgm:spPr/>
      <dgm:t>
        <a:bodyPr/>
        <a:lstStyle/>
        <a:p>
          <a:endParaRPr lang="en-IN" sz="1400"/>
        </a:p>
      </dgm:t>
    </dgm:pt>
    <dgm:pt modelId="{E907BD01-B9BA-4240-BBFA-5326C71F3740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IN" sz="1400" b="0" i="0" u="none" strike="noStrike" dirty="0">
              <a:effectLst/>
              <a:latin typeface="Calibri" panose="020F0502020204030204" pitchFamily="34" charset="0"/>
            </a:rPr>
            <a:t>Copper</a:t>
          </a:r>
          <a:endParaRPr lang="en-IN" sz="1400" b="0" i="0" u="none" strike="noStrike" dirty="0">
            <a:effectLst/>
            <a:latin typeface="Arial" panose="020B0604020202020204" pitchFamily="34" charset="0"/>
          </a:endParaRPr>
        </a:p>
      </dgm:t>
    </dgm:pt>
    <dgm:pt modelId="{4B44AEC1-459A-4AF3-ABA8-1B3D19B3505B}" type="parTrans" cxnId="{6DF99673-5ADD-450A-B503-E2B1DEBED573}">
      <dgm:prSet/>
      <dgm:spPr/>
      <dgm:t>
        <a:bodyPr/>
        <a:lstStyle/>
        <a:p>
          <a:endParaRPr lang="en-IN" sz="1400"/>
        </a:p>
      </dgm:t>
    </dgm:pt>
    <dgm:pt modelId="{B8D4550A-CB94-4D1C-9AE4-9F29AA6B83A9}" type="sibTrans" cxnId="{6DF99673-5ADD-450A-B503-E2B1DEBED573}">
      <dgm:prSet/>
      <dgm:spPr/>
      <dgm:t>
        <a:bodyPr/>
        <a:lstStyle/>
        <a:p>
          <a:endParaRPr lang="en-IN" sz="1400"/>
        </a:p>
      </dgm:t>
    </dgm:pt>
    <dgm:pt modelId="{B93B18F6-1457-4F96-A415-7DBE3DD27B4D}" type="pres">
      <dgm:prSet presAssocID="{A552EE2C-75BA-41A5-BBB3-6D0F2889B335}" presName="Name0" presStyleCnt="0">
        <dgm:presLayoutVars>
          <dgm:dir/>
          <dgm:resizeHandles val="exact"/>
        </dgm:presLayoutVars>
      </dgm:prSet>
      <dgm:spPr/>
    </dgm:pt>
    <dgm:pt modelId="{705D7FDA-D9E3-4A70-8130-9442BBBD05F5}" type="pres">
      <dgm:prSet presAssocID="{171E2571-E2A6-40A2-8D95-AD108288B2A8}" presName="Name5" presStyleLbl="vennNode1" presStyleIdx="0" presStyleCnt="12" custLinFactNeighborX="-29839" custLinFactNeighborY="-28767">
        <dgm:presLayoutVars>
          <dgm:bulletEnabled val="1"/>
        </dgm:presLayoutVars>
      </dgm:prSet>
      <dgm:spPr/>
    </dgm:pt>
    <dgm:pt modelId="{65EFCEAF-946C-4186-B404-176122D5C2B0}" type="pres">
      <dgm:prSet presAssocID="{1FA7DAD0-38A9-4561-BF7F-DCFE04999AEE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C4C00FBB-A735-46B8-B788-0D47781E05B9}" type="pres">
      <dgm:prSet presAssocID="{4132AC8F-45E2-43B0-9DDC-56E04654C1DA}" presName="Name5" presStyleLbl="vennNode1" presStyleIdx="1" presStyleCnt="12" custLinFactNeighborX="6786" custLinFactNeighborY="21233">
        <dgm:presLayoutVars>
          <dgm:bulletEnabled val="1"/>
        </dgm:presLayoutVars>
      </dgm:prSet>
      <dgm:spPr/>
    </dgm:pt>
    <dgm:pt modelId="{41EF735C-43CB-4B6A-B58D-B3E87E1185EB}" type="pres">
      <dgm:prSet presAssocID="{6BB4A022-FF09-4C56-8AE1-515E5F77AB55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64852F4-AC8E-4293-97D3-6D73645A8FBD}" type="pres">
      <dgm:prSet presAssocID="{65DDE4B1-C421-4C49-B3F6-00520326D7FB}" presName="Name5" presStyleLbl="vennNode1" presStyleIdx="2" presStyleCnt="12" custLinFactNeighborY="-21570">
        <dgm:presLayoutVars>
          <dgm:bulletEnabled val="1"/>
        </dgm:presLayoutVars>
      </dgm:prSet>
      <dgm:spPr/>
    </dgm:pt>
    <dgm:pt modelId="{AA035270-5957-4738-ACC3-A20F38A3A80C}" type="pres">
      <dgm:prSet presAssocID="{364010B2-2D81-4F2F-B796-266BE467890D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BFAD4B5D-6944-4CDF-8BCD-B9285928E92B}" type="pres">
      <dgm:prSet presAssocID="{1703999E-45EC-4222-90C0-D8C339B93A8E}" presName="Name5" presStyleLbl="vennNode1" presStyleIdx="3" presStyleCnt="12" custLinFactNeighborY="20911">
        <dgm:presLayoutVars>
          <dgm:bulletEnabled val="1"/>
        </dgm:presLayoutVars>
      </dgm:prSet>
      <dgm:spPr/>
    </dgm:pt>
    <dgm:pt modelId="{4E1339C2-D5AA-49D5-A1D4-A675D87724ED}" type="pres">
      <dgm:prSet presAssocID="{30D1D453-485D-43B1-939C-76142A507C91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FBE39CB1-F20A-4920-9C68-9D22637DF927}" type="pres">
      <dgm:prSet presAssocID="{7CA53571-2EEC-4931-8878-3564E3B35200}" presName="Name5" presStyleLbl="vennNode1" presStyleIdx="4" presStyleCnt="12" custLinFactNeighborX="-3948" custLinFactNeighborY="-21570">
        <dgm:presLayoutVars>
          <dgm:bulletEnabled val="1"/>
        </dgm:presLayoutVars>
      </dgm:prSet>
      <dgm:spPr/>
    </dgm:pt>
    <dgm:pt modelId="{73FE4F17-E3E7-4590-BCF8-57B21C4BC4E6}" type="pres">
      <dgm:prSet presAssocID="{15CCD00F-1AF1-4FF4-9FC2-46F44C7B7478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C7A96A8C-5141-4673-B5EE-8E63D9BF3068}" type="pres">
      <dgm:prSet presAssocID="{9CE8EAB3-2BE6-40ED-9D26-8E4C0BB8D2C4}" presName="Name5" presStyleLbl="vennNode1" presStyleIdx="5" presStyleCnt="12" custLinFactNeighborX="27449" custLinFactNeighborY="20911">
        <dgm:presLayoutVars>
          <dgm:bulletEnabled val="1"/>
        </dgm:presLayoutVars>
      </dgm:prSet>
      <dgm:spPr/>
    </dgm:pt>
    <dgm:pt modelId="{BA1E990B-E827-4D1E-8C05-55166A27CA9D}" type="pres">
      <dgm:prSet presAssocID="{9452D2B1-5E3C-438D-9E63-34AF79CC13B6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13D5BD9-66F9-491A-ADB3-340A0D080D23}" type="pres">
      <dgm:prSet presAssocID="{1C2DEB5C-9DE2-4FE0-896B-1FE4EA5B5BA4}" presName="Name5" presStyleLbl="vennNode1" presStyleIdx="6" presStyleCnt="12" custLinFactNeighborX="-6862" custLinFactNeighborY="-21570">
        <dgm:presLayoutVars>
          <dgm:bulletEnabled val="1"/>
        </dgm:presLayoutVars>
      </dgm:prSet>
      <dgm:spPr/>
    </dgm:pt>
    <dgm:pt modelId="{5C872960-46FB-45F5-8C02-292C7639614B}" type="pres">
      <dgm:prSet presAssocID="{41AE4D84-D896-4E03-9664-F5CF03F2A59A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424D4CC4-C77A-4427-BDBF-654928B1A2BD}" type="pres">
      <dgm:prSet presAssocID="{2767668F-F308-462F-AB33-326171A51627}" presName="Name5" presStyleLbl="vennNode1" presStyleIdx="7" presStyleCnt="12" custLinFactNeighborX="-32643" custLinFactNeighborY="20911">
        <dgm:presLayoutVars>
          <dgm:bulletEnabled val="1"/>
        </dgm:presLayoutVars>
      </dgm:prSet>
      <dgm:spPr/>
    </dgm:pt>
    <dgm:pt modelId="{2F8FDD64-1E20-415C-8839-D94AB63B21FD}" type="pres">
      <dgm:prSet presAssocID="{021FC7E2-7F53-4210-9D83-A22A20E5100E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B6EF289C-7FD9-4F6D-BBB8-E097D46FD3C5}" type="pres">
      <dgm:prSet presAssocID="{EDDB39C4-4B56-4F3D-9EA5-3DD8B6A85703}" presName="Name5" presStyleLbl="vennNode1" presStyleIdx="8" presStyleCnt="12" custLinFactNeighborX="-6862" custLinFactNeighborY="-29089">
        <dgm:presLayoutVars>
          <dgm:bulletEnabled val="1"/>
        </dgm:presLayoutVars>
      </dgm:prSet>
      <dgm:spPr/>
    </dgm:pt>
    <dgm:pt modelId="{262CE292-477E-48C0-8416-523E25BE6FB5}" type="pres">
      <dgm:prSet presAssocID="{C2A4C810-AE0C-43DF-AB5E-3B9224DD48DF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2E2C9D81-44A8-4E4D-A5FE-03D55FBD72B0}" type="pres">
      <dgm:prSet presAssocID="{241BEF94-3895-4F96-91E8-45D1920AD43E}" presName="Name5" presStyleLbl="vennNode1" presStyleIdx="9" presStyleCnt="12" custLinFactNeighborX="40990" custLinFactNeighborY="12122">
        <dgm:presLayoutVars>
          <dgm:bulletEnabled val="1"/>
        </dgm:presLayoutVars>
      </dgm:prSet>
      <dgm:spPr/>
    </dgm:pt>
    <dgm:pt modelId="{87D93E40-306D-400C-839E-9B795F2E0BE2}" type="pres">
      <dgm:prSet presAssocID="{25D7FEE8-D784-4CCC-819A-C65CB270C0DC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7BAEFA1-5B7D-435D-95C9-3F45B781892E}" type="pres">
      <dgm:prSet presAssocID="{2A5623BE-CAA7-4F24-98B2-4A53A53C6FF4}" presName="Name5" presStyleLbl="vennNode1" presStyleIdx="10" presStyleCnt="12" custLinFactNeighborX="-16643" custLinFactNeighborY="-37877">
        <dgm:presLayoutVars>
          <dgm:bulletEnabled val="1"/>
        </dgm:presLayoutVars>
      </dgm:prSet>
      <dgm:spPr/>
    </dgm:pt>
    <dgm:pt modelId="{B168AA32-D89E-48C0-84CA-872777663290}" type="pres">
      <dgm:prSet presAssocID="{9D6FB1E5-4601-48E1-BE64-3A32454F3970}" presName="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8218D9B-A23E-409B-80B8-826F788CAF78}" type="pres">
      <dgm:prSet presAssocID="{E907BD01-B9BA-4240-BBFA-5326C71F3740}" presName="Name5" presStyleLbl="vennNode1" presStyleIdx="11" presStyleCnt="12" custLinFactNeighborX="13724" custLinFactNeighborY="23332">
        <dgm:presLayoutVars>
          <dgm:bulletEnabled val="1"/>
        </dgm:presLayoutVars>
      </dgm:prSet>
      <dgm:spPr/>
    </dgm:pt>
  </dgm:ptLst>
  <dgm:cxnLst>
    <dgm:cxn modelId="{C8403A09-ECD6-45CB-882E-033B4214E8AB}" type="presOf" srcId="{171E2571-E2A6-40A2-8D95-AD108288B2A8}" destId="{705D7FDA-D9E3-4A70-8130-9442BBBD05F5}" srcOrd="0" destOrd="0" presId="urn:microsoft.com/office/officeart/2005/8/layout/venn3"/>
    <dgm:cxn modelId="{D9B29E1F-A374-402A-B0CC-2DDE1F121284}" srcId="{A552EE2C-75BA-41A5-BBB3-6D0F2889B335}" destId="{7CA53571-2EEC-4931-8878-3564E3B35200}" srcOrd="4" destOrd="0" parTransId="{69D7A3BA-D79F-4736-BADC-127675D0692D}" sibTransId="{15CCD00F-1AF1-4FF4-9FC2-46F44C7B7478}"/>
    <dgm:cxn modelId="{799BDD22-DD7A-4232-85FE-A6DCCA127EAC}" srcId="{A552EE2C-75BA-41A5-BBB3-6D0F2889B335}" destId="{2A5623BE-CAA7-4F24-98B2-4A53A53C6FF4}" srcOrd="10" destOrd="0" parTransId="{6297A9E2-C1CB-4BAC-9209-C7B61EC36775}" sibTransId="{9D6FB1E5-4601-48E1-BE64-3A32454F3970}"/>
    <dgm:cxn modelId="{E68B582D-6031-4081-A44A-0A45195149B7}" srcId="{A552EE2C-75BA-41A5-BBB3-6D0F2889B335}" destId="{9CE8EAB3-2BE6-40ED-9D26-8E4C0BB8D2C4}" srcOrd="5" destOrd="0" parTransId="{AEDF3575-4A33-43D9-9FB2-2FBA06BD3105}" sibTransId="{9452D2B1-5E3C-438D-9E63-34AF79CC13B6}"/>
    <dgm:cxn modelId="{FB26F539-EECB-404B-A8A6-7A7E3539B095}" type="presOf" srcId="{1C2DEB5C-9DE2-4FE0-896B-1FE4EA5B5BA4}" destId="{013D5BD9-66F9-491A-ADB3-340A0D080D23}" srcOrd="0" destOrd="0" presId="urn:microsoft.com/office/officeart/2005/8/layout/venn3"/>
    <dgm:cxn modelId="{2F63D565-8059-4FA7-81C7-269317AA0E9F}" type="presOf" srcId="{7CA53571-2EEC-4931-8878-3564E3B35200}" destId="{FBE39CB1-F20A-4920-9C68-9D22637DF927}" srcOrd="0" destOrd="0" presId="urn:microsoft.com/office/officeart/2005/8/layout/venn3"/>
    <dgm:cxn modelId="{06570069-706A-4CE8-8DA2-E3D49617CCE4}" type="presOf" srcId="{1703999E-45EC-4222-90C0-D8C339B93A8E}" destId="{BFAD4B5D-6944-4CDF-8BCD-B9285928E92B}" srcOrd="0" destOrd="0" presId="urn:microsoft.com/office/officeart/2005/8/layout/venn3"/>
    <dgm:cxn modelId="{F010F050-AFBA-4FEC-92E7-2F85AFEAD2E9}" srcId="{A552EE2C-75BA-41A5-BBB3-6D0F2889B335}" destId="{1703999E-45EC-4222-90C0-D8C339B93A8E}" srcOrd="3" destOrd="0" parTransId="{F28C94D7-95E2-47D2-9C04-F70A8F1C838A}" sibTransId="{30D1D453-485D-43B1-939C-76142A507C91}"/>
    <dgm:cxn modelId="{6DF99673-5ADD-450A-B503-E2B1DEBED573}" srcId="{A552EE2C-75BA-41A5-BBB3-6D0F2889B335}" destId="{E907BD01-B9BA-4240-BBFA-5326C71F3740}" srcOrd="11" destOrd="0" parTransId="{4B44AEC1-459A-4AF3-ABA8-1B3D19B3505B}" sibTransId="{B8D4550A-CB94-4D1C-9AE4-9F29AA6B83A9}"/>
    <dgm:cxn modelId="{F69F9E75-F5C8-48A5-9DA7-2BC634E56221}" srcId="{A552EE2C-75BA-41A5-BBB3-6D0F2889B335}" destId="{4132AC8F-45E2-43B0-9DDC-56E04654C1DA}" srcOrd="1" destOrd="0" parTransId="{986F1C19-AF85-4BDA-BB25-93F38DCA8427}" sibTransId="{6BB4A022-FF09-4C56-8AE1-515E5F77AB55}"/>
    <dgm:cxn modelId="{DB6A857A-0046-4ED8-B50A-303897C02D50}" srcId="{A552EE2C-75BA-41A5-BBB3-6D0F2889B335}" destId="{65DDE4B1-C421-4C49-B3F6-00520326D7FB}" srcOrd="2" destOrd="0" parTransId="{F8C7E5C5-5F90-4820-976D-0907E7C361BA}" sibTransId="{364010B2-2D81-4F2F-B796-266BE467890D}"/>
    <dgm:cxn modelId="{CED1A55A-2C82-45EA-B84F-71339640077E}" srcId="{A552EE2C-75BA-41A5-BBB3-6D0F2889B335}" destId="{EDDB39C4-4B56-4F3D-9EA5-3DD8B6A85703}" srcOrd="8" destOrd="0" parTransId="{4A8C5B58-A952-4B33-852C-6F58518172BE}" sibTransId="{C2A4C810-AE0C-43DF-AB5E-3B9224DD48DF}"/>
    <dgm:cxn modelId="{BDD4548C-A986-4B7B-B923-08B1079C82A1}" type="presOf" srcId="{65DDE4B1-C421-4C49-B3F6-00520326D7FB}" destId="{064852F4-AC8E-4293-97D3-6D73645A8FBD}" srcOrd="0" destOrd="0" presId="urn:microsoft.com/office/officeart/2005/8/layout/venn3"/>
    <dgm:cxn modelId="{7D882097-6947-4455-975F-5ED5EA951BF2}" srcId="{A552EE2C-75BA-41A5-BBB3-6D0F2889B335}" destId="{1C2DEB5C-9DE2-4FE0-896B-1FE4EA5B5BA4}" srcOrd="6" destOrd="0" parTransId="{39251FBA-B274-48C2-BF88-224B88231827}" sibTransId="{41AE4D84-D896-4E03-9664-F5CF03F2A59A}"/>
    <dgm:cxn modelId="{B35AFF9D-0D48-4731-9190-3BA3F1219512}" srcId="{A552EE2C-75BA-41A5-BBB3-6D0F2889B335}" destId="{171E2571-E2A6-40A2-8D95-AD108288B2A8}" srcOrd="0" destOrd="0" parTransId="{E4C7172D-5F7F-4DCA-B893-773F29A27780}" sibTransId="{1FA7DAD0-38A9-4561-BF7F-DCFE04999AEE}"/>
    <dgm:cxn modelId="{744BCEA6-EDEF-4388-B2D5-CAFB59E74428}" type="presOf" srcId="{241BEF94-3895-4F96-91E8-45D1920AD43E}" destId="{2E2C9D81-44A8-4E4D-A5FE-03D55FBD72B0}" srcOrd="0" destOrd="0" presId="urn:microsoft.com/office/officeart/2005/8/layout/venn3"/>
    <dgm:cxn modelId="{65EEC9B9-B0A3-4430-B893-36DBAF90F592}" type="presOf" srcId="{E907BD01-B9BA-4240-BBFA-5326C71F3740}" destId="{D8218D9B-A23E-409B-80B8-826F788CAF78}" srcOrd="0" destOrd="0" presId="urn:microsoft.com/office/officeart/2005/8/layout/venn3"/>
    <dgm:cxn modelId="{49A671BD-5BBB-4BBE-B020-D3F6C41E55C6}" type="presOf" srcId="{2A5623BE-CAA7-4F24-98B2-4A53A53C6FF4}" destId="{97BAEFA1-5B7D-435D-95C9-3F45B781892E}" srcOrd="0" destOrd="0" presId="urn:microsoft.com/office/officeart/2005/8/layout/venn3"/>
    <dgm:cxn modelId="{6DB8ECBD-C747-4818-8D11-9048698DB1C8}" type="presOf" srcId="{9CE8EAB3-2BE6-40ED-9D26-8E4C0BB8D2C4}" destId="{C7A96A8C-5141-4673-B5EE-8E63D9BF3068}" srcOrd="0" destOrd="0" presId="urn:microsoft.com/office/officeart/2005/8/layout/venn3"/>
    <dgm:cxn modelId="{34D5CBC6-D3B2-456F-B8C9-9D3085D4F193}" srcId="{A552EE2C-75BA-41A5-BBB3-6D0F2889B335}" destId="{241BEF94-3895-4F96-91E8-45D1920AD43E}" srcOrd="9" destOrd="0" parTransId="{3E7BC05B-9156-4B59-B746-812303C09259}" sibTransId="{25D7FEE8-D784-4CCC-819A-C65CB270C0DC}"/>
    <dgm:cxn modelId="{C62137D5-0A33-4006-86F9-A10843DC9A2A}" srcId="{A552EE2C-75BA-41A5-BBB3-6D0F2889B335}" destId="{2767668F-F308-462F-AB33-326171A51627}" srcOrd="7" destOrd="0" parTransId="{6465B3FC-6954-446E-A08E-280D79B35366}" sibTransId="{021FC7E2-7F53-4210-9D83-A22A20E5100E}"/>
    <dgm:cxn modelId="{D2AC6CD8-1554-401E-A4BD-1A4EAD2F511F}" type="presOf" srcId="{A552EE2C-75BA-41A5-BBB3-6D0F2889B335}" destId="{B93B18F6-1457-4F96-A415-7DBE3DD27B4D}" srcOrd="0" destOrd="0" presId="urn:microsoft.com/office/officeart/2005/8/layout/venn3"/>
    <dgm:cxn modelId="{61443DE1-E3C7-4967-AF51-3D8250D980C0}" type="presOf" srcId="{2767668F-F308-462F-AB33-326171A51627}" destId="{424D4CC4-C77A-4427-BDBF-654928B1A2BD}" srcOrd="0" destOrd="0" presId="urn:microsoft.com/office/officeart/2005/8/layout/venn3"/>
    <dgm:cxn modelId="{9B2892EB-0787-4580-A6AF-DF0F8CFC91B8}" type="presOf" srcId="{EDDB39C4-4B56-4F3D-9EA5-3DD8B6A85703}" destId="{B6EF289C-7FD9-4F6D-BBB8-E097D46FD3C5}" srcOrd="0" destOrd="0" presId="urn:microsoft.com/office/officeart/2005/8/layout/venn3"/>
    <dgm:cxn modelId="{DF7AEBFB-C376-4BF1-8307-E95D3E87B1D9}" type="presOf" srcId="{4132AC8F-45E2-43B0-9DDC-56E04654C1DA}" destId="{C4C00FBB-A735-46B8-B788-0D47781E05B9}" srcOrd="0" destOrd="0" presId="urn:microsoft.com/office/officeart/2005/8/layout/venn3"/>
    <dgm:cxn modelId="{787DD382-B0C2-4D44-853B-FCA427A53C4A}" type="presParOf" srcId="{B93B18F6-1457-4F96-A415-7DBE3DD27B4D}" destId="{705D7FDA-D9E3-4A70-8130-9442BBBD05F5}" srcOrd="0" destOrd="0" presId="urn:microsoft.com/office/officeart/2005/8/layout/venn3"/>
    <dgm:cxn modelId="{39A47AB8-04E6-4AB5-A1BB-91897675CD54}" type="presParOf" srcId="{B93B18F6-1457-4F96-A415-7DBE3DD27B4D}" destId="{65EFCEAF-946C-4186-B404-176122D5C2B0}" srcOrd="1" destOrd="0" presId="urn:microsoft.com/office/officeart/2005/8/layout/venn3"/>
    <dgm:cxn modelId="{A22103EA-90DA-42A8-BDBC-27DC16469699}" type="presParOf" srcId="{B93B18F6-1457-4F96-A415-7DBE3DD27B4D}" destId="{C4C00FBB-A735-46B8-B788-0D47781E05B9}" srcOrd="2" destOrd="0" presId="urn:microsoft.com/office/officeart/2005/8/layout/venn3"/>
    <dgm:cxn modelId="{B8D6C908-C55F-4E4F-86E0-66804CC36135}" type="presParOf" srcId="{B93B18F6-1457-4F96-A415-7DBE3DD27B4D}" destId="{41EF735C-43CB-4B6A-B58D-B3E87E1185EB}" srcOrd="3" destOrd="0" presId="urn:microsoft.com/office/officeart/2005/8/layout/venn3"/>
    <dgm:cxn modelId="{BA847AA1-AAB5-467B-9929-98E660B4A8F8}" type="presParOf" srcId="{B93B18F6-1457-4F96-A415-7DBE3DD27B4D}" destId="{064852F4-AC8E-4293-97D3-6D73645A8FBD}" srcOrd="4" destOrd="0" presId="urn:microsoft.com/office/officeart/2005/8/layout/venn3"/>
    <dgm:cxn modelId="{0B643703-B46F-4FD3-B0C9-ECD9463C1408}" type="presParOf" srcId="{B93B18F6-1457-4F96-A415-7DBE3DD27B4D}" destId="{AA035270-5957-4738-ACC3-A20F38A3A80C}" srcOrd="5" destOrd="0" presId="urn:microsoft.com/office/officeart/2005/8/layout/venn3"/>
    <dgm:cxn modelId="{A7B2761E-922E-4C3C-9769-92F3D8D42CFC}" type="presParOf" srcId="{B93B18F6-1457-4F96-A415-7DBE3DD27B4D}" destId="{BFAD4B5D-6944-4CDF-8BCD-B9285928E92B}" srcOrd="6" destOrd="0" presId="urn:microsoft.com/office/officeart/2005/8/layout/venn3"/>
    <dgm:cxn modelId="{379DB084-2B5A-40D1-BED2-9BE88F9EAD5D}" type="presParOf" srcId="{B93B18F6-1457-4F96-A415-7DBE3DD27B4D}" destId="{4E1339C2-D5AA-49D5-A1D4-A675D87724ED}" srcOrd="7" destOrd="0" presId="urn:microsoft.com/office/officeart/2005/8/layout/venn3"/>
    <dgm:cxn modelId="{95039E7F-FD50-4F4F-A683-0ED402D411F9}" type="presParOf" srcId="{B93B18F6-1457-4F96-A415-7DBE3DD27B4D}" destId="{FBE39CB1-F20A-4920-9C68-9D22637DF927}" srcOrd="8" destOrd="0" presId="urn:microsoft.com/office/officeart/2005/8/layout/venn3"/>
    <dgm:cxn modelId="{D4171C15-796B-4723-B895-7430ABC06F41}" type="presParOf" srcId="{B93B18F6-1457-4F96-A415-7DBE3DD27B4D}" destId="{73FE4F17-E3E7-4590-BCF8-57B21C4BC4E6}" srcOrd="9" destOrd="0" presId="urn:microsoft.com/office/officeart/2005/8/layout/venn3"/>
    <dgm:cxn modelId="{4733E934-6B44-4E42-A4E2-14DD944790FF}" type="presParOf" srcId="{B93B18F6-1457-4F96-A415-7DBE3DD27B4D}" destId="{C7A96A8C-5141-4673-B5EE-8E63D9BF3068}" srcOrd="10" destOrd="0" presId="urn:microsoft.com/office/officeart/2005/8/layout/venn3"/>
    <dgm:cxn modelId="{71F44A6F-87C1-48B8-8642-5D3220758A4B}" type="presParOf" srcId="{B93B18F6-1457-4F96-A415-7DBE3DD27B4D}" destId="{BA1E990B-E827-4D1E-8C05-55166A27CA9D}" srcOrd="11" destOrd="0" presId="urn:microsoft.com/office/officeart/2005/8/layout/venn3"/>
    <dgm:cxn modelId="{BAB3717A-BF29-43EA-8617-D55285881972}" type="presParOf" srcId="{B93B18F6-1457-4F96-A415-7DBE3DD27B4D}" destId="{013D5BD9-66F9-491A-ADB3-340A0D080D23}" srcOrd="12" destOrd="0" presId="urn:microsoft.com/office/officeart/2005/8/layout/venn3"/>
    <dgm:cxn modelId="{5A91071F-44F8-41E8-B992-A2D9CB8FDE8E}" type="presParOf" srcId="{B93B18F6-1457-4F96-A415-7DBE3DD27B4D}" destId="{5C872960-46FB-45F5-8C02-292C7639614B}" srcOrd="13" destOrd="0" presId="urn:microsoft.com/office/officeart/2005/8/layout/venn3"/>
    <dgm:cxn modelId="{DDBEE10E-2C54-4314-B801-6BC13F638D61}" type="presParOf" srcId="{B93B18F6-1457-4F96-A415-7DBE3DD27B4D}" destId="{424D4CC4-C77A-4427-BDBF-654928B1A2BD}" srcOrd="14" destOrd="0" presId="urn:microsoft.com/office/officeart/2005/8/layout/venn3"/>
    <dgm:cxn modelId="{C94B0398-E1F7-411D-B7D8-38FD641CDA79}" type="presParOf" srcId="{B93B18F6-1457-4F96-A415-7DBE3DD27B4D}" destId="{2F8FDD64-1E20-415C-8839-D94AB63B21FD}" srcOrd="15" destOrd="0" presId="urn:microsoft.com/office/officeart/2005/8/layout/venn3"/>
    <dgm:cxn modelId="{EF8F93DE-05ED-4C7D-BDE3-38048EECA518}" type="presParOf" srcId="{B93B18F6-1457-4F96-A415-7DBE3DD27B4D}" destId="{B6EF289C-7FD9-4F6D-BBB8-E097D46FD3C5}" srcOrd="16" destOrd="0" presId="urn:microsoft.com/office/officeart/2005/8/layout/venn3"/>
    <dgm:cxn modelId="{AF1B9A11-6FF4-459D-A2C2-2B2636491506}" type="presParOf" srcId="{B93B18F6-1457-4F96-A415-7DBE3DD27B4D}" destId="{262CE292-477E-48C0-8416-523E25BE6FB5}" srcOrd="17" destOrd="0" presId="urn:microsoft.com/office/officeart/2005/8/layout/venn3"/>
    <dgm:cxn modelId="{68B018E1-63C8-443D-BE8E-85046FFEB03A}" type="presParOf" srcId="{B93B18F6-1457-4F96-A415-7DBE3DD27B4D}" destId="{2E2C9D81-44A8-4E4D-A5FE-03D55FBD72B0}" srcOrd="18" destOrd="0" presId="urn:microsoft.com/office/officeart/2005/8/layout/venn3"/>
    <dgm:cxn modelId="{A5CCC2A1-E082-435C-9615-4E3E2F961DD2}" type="presParOf" srcId="{B93B18F6-1457-4F96-A415-7DBE3DD27B4D}" destId="{87D93E40-306D-400C-839E-9B795F2E0BE2}" srcOrd="19" destOrd="0" presId="urn:microsoft.com/office/officeart/2005/8/layout/venn3"/>
    <dgm:cxn modelId="{2A0A5600-4733-4736-B755-61CDD64EB833}" type="presParOf" srcId="{B93B18F6-1457-4F96-A415-7DBE3DD27B4D}" destId="{97BAEFA1-5B7D-435D-95C9-3F45B781892E}" srcOrd="20" destOrd="0" presId="urn:microsoft.com/office/officeart/2005/8/layout/venn3"/>
    <dgm:cxn modelId="{18465982-8984-4CB0-A289-7D57D0E72B5B}" type="presParOf" srcId="{B93B18F6-1457-4F96-A415-7DBE3DD27B4D}" destId="{B168AA32-D89E-48C0-84CA-872777663290}" srcOrd="21" destOrd="0" presId="urn:microsoft.com/office/officeart/2005/8/layout/venn3"/>
    <dgm:cxn modelId="{0F72A23A-BF56-4CAE-B3AE-E1D358ED1934}" type="presParOf" srcId="{B93B18F6-1457-4F96-A415-7DBE3DD27B4D}" destId="{D8218D9B-A23E-409B-80B8-826F788CAF78}" srcOrd="2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1054B6-E70E-4013-8DCF-4A249B729D9C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0CFABC2-D95B-4A10-9750-40AB7AA4EC2F}">
      <dgm:prSet phldrT="[Text]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r>
            <a:rPr lang="en-IN" dirty="0"/>
            <a:t>2x Micro Nutrients</a:t>
          </a:r>
        </a:p>
      </dgm:t>
    </dgm:pt>
    <dgm:pt modelId="{A5F7B724-B1B6-41E4-9BF8-F08991992B6E}" type="parTrans" cxnId="{BAB62724-9BA9-4B47-9F5E-0F98547AD25B}">
      <dgm:prSet/>
      <dgm:spPr/>
      <dgm:t>
        <a:bodyPr/>
        <a:lstStyle/>
        <a:p>
          <a:endParaRPr lang="en-IN"/>
        </a:p>
      </dgm:t>
    </dgm:pt>
    <dgm:pt modelId="{865BABD3-6B1D-4494-8060-882BC0FF0258}" type="sibTrans" cxnId="{BAB62724-9BA9-4B47-9F5E-0F98547AD25B}">
      <dgm:prSet/>
      <dgm:spPr/>
      <dgm:t>
        <a:bodyPr/>
        <a:lstStyle/>
        <a:p>
          <a:endParaRPr lang="en-IN"/>
        </a:p>
      </dgm:t>
    </dgm:pt>
    <dgm:pt modelId="{D45B566B-C5E9-4F15-9538-FC6C455DC331}">
      <dgm:prSet phldrT="[Text]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en-IN" dirty="0"/>
            <a:t>Zero Fatty Acids and Cholesterol</a:t>
          </a:r>
        </a:p>
      </dgm:t>
    </dgm:pt>
    <dgm:pt modelId="{6648988B-5180-4D42-B002-94FFB4EF2181}" type="parTrans" cxnId="{08F543FF-5522-47A4-B98C-4735ACB96A3A}">
      <dgm:prSet/>
      <dgm:spPr/>
      <dgm:t>
        <a:bodyPr/>
        <a:lstStyle/>
        <a:p>
          <a:endParaRPr lang="en-IN"/>
        </a:p>
      </dgm:t>
    </dgm:pt>
    <dgm:pt modelId="{3FC3D705-0251-4275-8DD5-A9B91A12F909}" type="sibTrans" cxnId="{08F543FF-5522-47A4-B98C-4735ACB96A3A}">
      <dgm:prSet/>
      <dgm:spPr/>
      <dgm:t>
        <a:bodyPr/>
        <a:lstStyle/>
        <a:p>
          <a:endParaRPr lang="en-IN"/>
        </a:p>
      </dgm:t>
    </dgm:pt>
    <dgm:pt modelId="{5FE8A429-F5D6-4951-A246-706753B86D6B}">
      <dgm:prSet phldrT="[Text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n-IN" dirty="0"/>
            <a:t>100% VEGETARIAN</a:t>
          </a:r>
        </a:p>
      </dgm:t>
    </dgm:pt>
    <dgm:pt modelId="{BFCEC67D-2BA8-40C8-BC58-DB97F4EDA589}" type="parTrans" cxnId="{6DF6080E-B28B-4ED1-B2B1-57C10BDF3335}">
      <dgm:prSet/>
      <dgm:spPr/>
      <dgm:t>
        <a:bodyPr/>
        <a:lstStyle/>
        <a:p>
          <a:endParaRPr lang="en-IN"/>
        </a:p>
      </dgm:t>
    </dgm:pt>
    <dgm:pt modelId="{C86B9594-7C9E-40BB-BFD9-6394E8E24617}" type="sibTrans" cxnId="{6DF6080E-B28B-4ED1-B2B1-57C10BDF3335}">
      <dgm:prSet/>
      <dgm:spPr/>
      <dgm:t>
        <a:bodyPr/>
        <a:lstStyle/>
        <a:p>
          <a:endParaRPr lang="en-IN"/>
        </a:p>
      </dgm:t>
    </dgm:pt>
    <dgm:pt modelId="{54EAF6ED-B378-44B1-BE31-DEB6CCDE2CF4}">
      <dgm:prSet phldrT="[Tex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IN" dirty="0"/>
            <a:t>3x Protein Multi Source</a:t>
          </a:r>
        </a:p>
      </dgm:t>
    </dgm:pt>
    <dgm:pt modelId="{944E5CFA-A4AC-444D-822E-8D5CD2FF0CED}" type="parTrans" cxnId="{D8A94E8B-5E7A-4A65-B14D-B14F4D56A59A}">
      <dgm:prSet/>
      <dgm:spPr/>
      <dgm:t>
        <a:bodyPr/>
        <a:lstStyle/>
        <a:p>
          <a:endParaRPr lang="en-IN"/>
        </a:p>
      </dgm:t>
    </dgm:pt>
    <dgm:pt modelId="{0A25888F-29A7-4780-A207-FDF385A3B36E}" type="sibTrans" cxnId="{D8A94E8B-5E7A-4A65-B14D-B14F4D56A59A}">
      <dgm:prSet/>
      <dgm:spPr/>
      <dgm:t>
        <a:bodyPr/>
        <a:lstStyle/>
        <a:p>
          <a:endParaRPr lang="en-IN"/>
        </a:p>
      </dgm:t>
    </dgm:pt>
    <dgm:pt modelId="{CE9072EE-B76E-4872-A53F-A5458DFC968B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IN" dirty="0"/>
            <a:t>Malt Based 100% Clean Carbs</a:t>
          </a:r>
        </a:p>
      </dgm:t>
    </dgm:pt>
    <dgm:pt modelId="{A148A50A-0D12-4285-9C92-CF45E52D1991}" type="parTrans" cxnId="{C9D0C37E-9B1B-4EA9-B0C2-1D12F503FCBF}">
      <dgm:prSet/>
      <dgm:spPr/>
      <dgm:t>
        <a:bodyPr/>
        <a:lstStyle/>
        <a:p>
          <a:endParaRPr lang="en-IN"/>
        </a:p>
      </dgm:t>
    </dgm:pt>
    <dgm:pt modelId="{B3CEDA5B-59EC-4B75-88E9-AD29E00822DD}" type="sibTrans" cxnId="{C9D0C37E-9B1B-4EA9-B0C2-1D12F503FCBF}">
      <dgm:prSet/>
      <dgm:spPr/>
      <dgm:t>
        <a:bodyPr/>
        <a:lstStyle/>
        <a:p>
          <a:endParaRPr lang="en-IN"/>
        </a:p>
      </dgm:t>
    </dgm:pt>
    <dgm:pt modelId="{3C19D747-D164-4001-8932-DB9D1695409E}" type="pres">
      <dgm:prSet presAssocID="{8E1054B6-E70E-4013-8DCF-4A249B729D9C}" presName="Name0" presStyleCnt="0">
        <dgm:presLayoutVars>
          <dgm:dir/>
          <dgm:resizeHandles val="exact"/>
        </dgm:presLayoutVars>
      </dgm:prSet>
      <dgm:spPr/>
    </dgm:pt>
    <dgm:pt modelId="{005CDDC9-F138-45FC-9FAE-437AC82B8B85}" type="pres">
      <dgm:prSet presAssocID="{54EAF6ED-B378-44B1-BE31-DEB6CCDE2CF4}" presName="Name5" presStyleLbl="vennNode1" presStyleIdx="0" presStyleCnt="5">
        <dgm:presLayoutVars>
          <dgm:bulletEnabled val="1"/>
        </dgm:presLayoutVars>
      </dgm:prSet>
      <dgm:spPr/>
    </dgm:pt>
    <dgm:pt modelId="{E0A0EE09-F6AD-43A5-81C7-9F5DF98343A6}" type="pres">
      <dgm:prSet presAssocID="{0A25888F-29A7-4780-A207-FDF385A3B36E}" presName="space" presStyleCnt="0"/>
      <dgm:spPr/>
    </dgm:pt>
    <dgm:pt modelId="{00B499A1-0D02-41B1-BF40-CA261B8738A4}" type="pres">
      <dgm:prSet presAssocID="{CE9072EE-B76E-4872-A53F-A5458DFC968B}" presName="Name5" presStyleLbl="vennNode1" presStyleIdx="1" presStyleCnt="5">
        <dgm:presLayoutVars>
          <dgm:bulletEnabled val="1"/>
        </dgm:presLayoutVars>
      </dgm:prSet>
      <dgm:spPr/>
    </dgm:pt>
    <dgm:pt modelId="{508BA0C8-23B2-4128-A429-74093173B869}" type="pres">
      <dgm:prSet presAssocID="{B3CEDA5B-59EC-4B75-88E9-AD29E00822DD}" presName="space" presStyleCnt="0"/>
      <dgm:spPr/>
    </dgm:pt>
    <dgm:pt modelId="{0342B871-FAEA-4036-8853-6BEBD0B3C3B0}" type="pres">
      <dgm:prSet presAssocID="{70CFABC2-D95B-4A10-9750-40AB7AA4EC2F}" presName="Name5" presStyleLbl="vennNode1" presStyleIdx="2" presStyleCnt="5">
        <dgm:presLayoutVars>
          <dgm:bulletEnabled val="1"/>
        </dgm:presLayoutVars>
      </dgm:prSet>
      <dgm:spPr/>
    </dgm:pt>
    <dgm:pt modelId="{4BFE9D2E-1CCD-4B87-BDC7-6223B3E4D3BD}" type="pres">
      <dgm:prSet presAssocID="{865BABD3-6B1D-4494-8060-882BC0FF0258}" presName="space" presStyleCnt="0"/>
      <dgm:spPr/>
    </dgm:pt>
    <dgm:pt modelId="{004CA9CC-3C33-420C-BB2F-EF28F7D6D1B0}" type="pres">
      <dgm:prSet presAssocID="{D45B566B-C5E9-4F15-9538-FC6C455DC331}" presName="Name5" presStyleLbl="vennNode1" presStyleIdx="3" presStyleCnt="5">
        <dgm:presLayoutVars>
          <dgm:bulletEnabled val="1"/>
        </dgm:presLayoutVars>
      </dgm:prSet>
      <dgm:spPr/>
    </dgm:pt>
    <dgm:pt modelId="{62273FB0-90E5-4AE1-9D9D-53FC4296112B}" type="pres">
      <dgm:prSet presAssocID="{3FC3D705-0251-4275-8DD5-A9B91A12F909}" presName="space" presStyleCnt="0"/>
      <dgm:spPr/>
    </dgm:pt>
    <dgm:pt modelId="{541102D8-FC83-4C97-8BBA-B9557181178C}" type="pres">
      <dgm:prSet presAssocID="{5FE8A429-F5D6-4951-A246-706753B86D6B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6DF6080E-B28B-4ED1-B2B1-57C10BDF3335}" srcId="{8E1054B6-E70E-4013-8DCF-4A249B729D9C}" destId="{5FE8A429-F5D6-4951-A246-706753B86D6B}" srcOrd="4" destOrd="0" parTransId="{BFCEC67D-2BA8-40C8-BC58-DB97F4EDA589}" sibTransId="{C86B9594-7C9E-40BB-BFD9-6394E8E24617}"/>
    <dgm:cxn modelId="{88E1DC15-7266-4956-BFDB-992CFFD6A719}" type="presOf" srcId="{54EAF6ED-B378-44B1-BE31-DEB6CCDE2CF4}" destId="{005CDDC9-F138-45FC-9FAE-437AC82B8B85}" srcOrd="0" destOrd="0" presId="urn:microsoft.com/office/officeart/2005/8/layout/venn3"/>
    <dgm:cxn modelId="{BAB62724-9BA9-4B47-9F5E-0F98547AD25B}" srcId="{8E1054B6-E70E-4013-8DCF-4A249B729D9C}" destId="{70CFABC2-D95B-4A10-9750-40AB7AA4EC2F}" srcOrd="2" destOrd="0" parTransId="{A5F7B724-B1B6-41E4-9BF8-F08991992B6E}" sibTransId="{865BABD3-6B1D-4494-8060-882BC0FF0258}"/>
    <dgm:cxn modelId="{9594F62C-63F9-42E2-ABD5-94A108DC51A0}" type="presOf" srcId="{8E1054B6-E70E-4013-8DCF-4A249B729D9C}" destId="{3C19D747-D164-4001-8932-DB9D1695409E}" srcOrd="0" destOrd="0" presId="urn:microsoft.com/office/officeart/2005/8/layout/venn3"/>
    <dgm:cxn modelId="{AF732C5A-0A3D-4C50-B835-091A80C2268B}" type="presOf" srcId="{70CFABC2-D95B-4A10-9750-40AB7AA4EC2F}" destId="{0342B871-FAEA-4036-8853-6BEBD0B3C3B0}" srcOrd="0" destOrd="0" presId="urn:microsoft.com/office/officeart/2005/8/layout/venn3"/>
    <dgm:cxn modelId="{C9D0C37E-9B1B-4EA9-B0C2-1D12F503FCBF}" srcId="{8E1054B6-E70E-4013-8DCF-4A249B729D9C}" destId="{CE9072EE-B76E-4872-A53F-A5458DFC968B}" srcOrd="1" destOrd="0" parTransId="{A148A50A-0D12-4285-9C92-CF45E52D1991}" sibTransId="{B3CEDA5B-59EC-4B75-88E9-AD29E00822DD}"/>
    <dgm:cxn modelId="{8B68D782-82CE-42FB-B6B9-DF4505B8A72E}" type="presOf" srcId="{CE9072EE-B76E-4872-A53F-A5458DFC968B}" destId="{00B499A1-0D02-41B1-BF40-CA261B8738A4}" srcOrd="0" destOrd="0" presId="urn:microsoft.com/office/officeart/2005/8/layout/venn3"/>
    <dgm:cxn modelId="{D8A94E8B-5E7A-4A65-B14D-B14F4D56A59A}" srcId="{8E1054B6-E70E-4013-8DCF-4A249B729D9C}" destId="{54EAF6ED-B378-44B1-BE31-DEB6CCDE2CF4}" srcOrd="0" destOrd="0" parTransId="{944E5CFA-A4AC-444D-822E-8D5CD2FF0CED}" sibTransId="{0A25888F-29A7-4780-A207-FDF385A3B36E}"/>
    <dgm:cxn modelId="{BDD1E08C-B549-4EF3-BB59-2084D48DF625}" type="presOf" srcId="{D45B566B-C5E9-4F15-9538-FC6C455DC331}" destId="{004CA9CC-3C33-420C-BB2F-EF28F7D6D1B0}" srcOrd="0" destOrd="0" presId="urn:microsoft.com/office/officeart/2005/8/layout/venn3"/>
    <dgm:cxn modelId="{FA3669C2-7B7B-40A8-B0F2-89835DC67AC4}" type="presOf" srcId="{5FE8A429-F5D6-4951-A246-706753B86D6B}" destId="{541102D8-FC83-4C97-8BBA-B9557181178C}" srcOrd="0" destOrd="0" presId="urn:microsoft.com/office/officeart/2005/8/layout/venn3"/>
    <dgm:cxn modelId="{08F543FF-5522-47A4-B98C-4735ACB96A3A}" srcId="{8E1054B6-E70E-4013-8DCF-4A249B729D9C}" destId="{D45B566B-C5E9-4F15-9538-FC6C455DC331}" srcOrd="3" destOrd="0" parTransId="{6648988B-5180-4D42-B002-94FFB4EF2181}" sibTransId="{3FC3D705-0251-4275-8DD5-A9B91A12F909}"/>
    <dgm:cxn modelId="{5679AADC-D9DD-4405-BB74-E81F9976A069}" type="presParOf" srcId="{3C19D747-D164-4001-8932-DB9D1695409E}" destId="{005CDDC9-F138-45FC-9FAE-437AC82B8B85}" srcOrd="0" destOrd="0" presId="urn:microsoft.com/office/officeart/2005/8/layout/venn3"/>
    <dgm:cxn modelId="{FC5C74E3-7FC1-47B8-953D-5DE6E5E0CF9D}" type="presParOf" srcId="{3C19D747-D164-4001-8932-DB9D1695409E}" destId="{E0A0EE09-F6AD-43A5-81C7-9F5DF98343A6}" srcOrd="1" destOrd="0" presId="urn:microsoft.com/office/officeart/2005/8/layout/venn3"/>
    <dgm:cxn modelId="{2C2F8368-501F-402D-A71B-0F253055AB6E}" type="presParOf" srcId="{3C19D747-D164-4001-8932-DB9D1695409E}" destId="{00B499A1-0D02-41B1-BF40-CA261B8738A4}" srcOrd="2" destOrd="0" presId="urn:microsoft.com/office/officeart/2005/8/layout/venn3"/>
    <dgm:cxn modelId="{1D9E09EF-89B8-4145-8481-B70F3EAF59BD}" type="presParOf" srcId="{3C19D747-D164-4001-8932-DB9D1695409E}" destId="{508BA0C8-23B2-4128-A429-74093173B869}" srcOrd="3" destOrd="0" presId="urn:microsoft.com/office/officeart/2005/8/layout/venn3"/>
    <dgm:cxn modelId="{1987A6D3-DEBE-4D55-AA84-9BD21ED71952}" type="presParOf" srcId="{3C19D747-D164-4001-8932-DB9D1695409E}" destId="{0342B871-FAEA-4036-8853-6BEBD0B3C3B0}" srcOrd="4" destOrd="0" presId="urn:microsoft.com/office/officeart/2005/8/layout/venn3"/>
    <dgm:cxn modelId="{0D0672E2-CD58-4EA4-A218-F2769A14E1B0}" type="presParOf" srcId="{3C19D747-D164-4001-8932-DB9D1695409E}" destId="{4BFE9D2E-1CCD-4B87-BDC7-6223B3E4D3BD}" srcOrd="5" destOrd="0" presId="urn:microsoft.com/office/officeart/2005/8/layout/venn3"/>
    <dgm:cxn modelId="{D2A562DE-80A6-441D-BB20-697C041796AF}" type="presParOf" srcId="{3C19D747-D164-4001-8932-DB9D1695409E}" destId="{004CA9CC-3C33-420C-BB2F-EF28F7D6D1B0}" srcOrd="6" destOrd="0" presId="urn:microsoft.com/office/officeart/2005/8/layout/venn3"/>
    <dgm:cxn modelId="{21CA5205-C92C-49C5-A5F6-212DAB24F47E}" type="presParOf" srcId="{3C19D747-D164-4001-8932-DB9D1695409E}" destId="{62273FB0-90E5-4AE1-9D9D-53FC4296112B}" srcOrd="7" destOrd="0" presId="urn:microsoft.com/office/officeart/2005/8/layout/venn3"/>
    <dgm:cxn modelId="{CF299198-26C7-4ECA-B41B-2038CB564E39}" type="presParOf" srcId="{3C19D747-D164-4001-8932-DB9D1695409E}" destId="{541102D8-FC83-4C97-8BBA-B9557181178C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6D7D7-AD25-4AFF-8469-2128D5C5AC21}">
      <dsp:nvSpPr>
        <dsp:cNvPr id="0" name=""/>
        <dsp:cNvSpPr/>
      </dsp:nvSpPr>
      <dsp:spPr>
        <a:xfrm>
          <a:off x="0" y="365180"/>
          <a:ext cx="2255652" cy="2255647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Immunity </a:t>
          </a:r>
          <a:endParaRPr lang="en-IN" sz="2700" kern="1200" dirty="0"/>
        </a:p>
      </dsp:txBody>
      <dsp:txXfrm>
        <a:off x="330333" y="695512"/>
        <a:ext cx="1594986" cy="1594983"/>
      </dsp:txXfrm>
    </dsp:sp>
    <dsp:sp modelId="{48DEB718-0F4E-4CC3-8BD9-E26BF6CFA266}">
      <dsp:nvSpPr>
        <dsp:cNvPr id="0" name=""/>
        <dsp:cNvSpPr/>
      </dsp:nvSpPr>
      <dsp:spPr>
        <a:xfrm>
          <a:off x="1159892" y="1869572"/>
          <a:ext cx="2255652" cy="2255647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Stamina</a:t>
          </a:r>
        </a:p>
      </dsp:txBody>
      <dsp:txXfrm>
        <a:off x="1490225" y="2199904"/>
        <a:ext cx="1594986" cy="1594983"/>
      </dsp:txXfrm>
    </dsp:sp>
    <dsp:sp modelId="{7E979A95-B31B-4622-9990-6299A82CC1EA}">
      <dsp:nvSpPr>
        <dsp:cNvPr id="0" name=""/>
        <dsp:cNvSpPr/>
      </dsp:nvSpPr>
      <dsp:spPr>
        <a:xfrm>
          <a:off x="2320474" y="365180"/>
          <a:ext cx="2255652" cy="2255647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Energy</a:t>
          </a:r>
        </a:p>
      </dsp:txBody>
      <dsp:txXfrm>
        <a:off x="2650807" y="695512"/>
        <a:ext cx="1594986" cy="1594983"/>
      </dsp:txXfrm>
    </dsp:sp>
    <dsp:sp modelId="{3CEF123C-3369-468F-A6F5-4DD530981816}">
      <dsp:nvSpPr>
        <dsp:cNvPr id="0" name=""/>
        <dsp:cNvSpPr/>
      </dsp:nvSpPr>
      <dsp:spPr>
        <a:xfrm>
          <a:off x="3480366" y="1869572"/>
          <a:ext cx="2255652" cy="2255647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Brain Activity</a:t>
          </a:r>
        </a:p>
      </dsp:txBody>
      <dsp:txXfrm>
        <a:off x="3810699" y="2199904"/>
        <a:ext cx="1594986" cy="1594983"/>
      </dsp:txXfrm>
    </dsp:sp>
    <dsp:sp modelId="{ABF13026-73A1-4C7C-B3D7-1B4E9934588E}">
      <dsp:nvSpPr>
        <dsp:cNvPr id="0" name=""/>
        <dsp:cNvSpPr/>
      </dsp:nvSpPr>
      <dsp:spPr>
        <a:xfrm>
          <a:off x="4640258" y="365180"/>
          <a:ext cx="2255652" cy="22556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Vigour</a:t>
          </a:r>
        </a:p>
      </dsp:txBody>
      <dsp:txXfrm>
        <a:off x="4970591" y="695512"/>
        <a:ext cx="1594986" cy="1594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6B755-0581-4AB8-B872-F3F164268D2D}">
      <dsp:nvSpPr>
        <dsp:cNvPr id="0" name=""/>
        <dsp:cNvSpPr/>
      </dsp:nvSpPr>
      <dsp:spPr>
        <a:xfrm>
          <a:off x="0" y="0"/>
          <a:ext cx="9261175" cy="212597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04955-25C4-4A02-BCCC-8B7C28C3EFBE}">
      <dsp:nvSpPr>
        <dsp:cNvPr id="0" name=""/>
        <dsp:cNvSpPr/>
      </dsp:nvSpPr>
      <dsp:spPr>
        <a:xfrm>
          <a:off x="280810" y="283463"/>
          <a:ext cx="1611028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4D290-DF6A-46FE-AA46-2D47835EDE8C}">
      <dsp:nvSpPr>
        <dsp:cNvPr id="0" name=""/>
        <dsp:cNvSpPr/>
      </dsp:nvSpPr>
      <dsp:spPr>
        <a:xfrm rot="10800000">
          <a:off x="280810" y="2125979"/>
          <a:ext cx="1611028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Fulfils Special Demands of the Growing Body and Development of Brain from 2-16 years</a:t>
          </a:r>
          <a:endParaRPr lang="en-IN" sz="1700" kern="1200" dirty="0"/>
        </a:p>
      </dsp:txBody>
      <dsp:txXfrm rot="10800000">
        <a:off x="330355" y="2125979"/>
        <a:ext cx="1511938" cy="2548874"/>
      </dsp:txXfrm>
    </dsp:sp>
    <dsp:sp modelId="{17B67A47-BDD9-4750-AE0D-A432F04440F3}">
      <dsp:nvSpPr>
        <dsp:cNvPr id="0" name=""/>
        <dsp:cNvSpPr/>
      </dsp:nvSpPr>
      <dsp:spPr>
        <a:xfrm>
          <a:off x="2052942" y="283463"/>
          <a:ext cx="1611028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02DD6-F969-40B2-A7A0-255E2FFF8570}">
      <dsp:nvSpPr>
        <dsp:cNvPr id="0" name=""/>
        <dsp:cNvSpPr/>
      </dsp:nvSpPr>
      <dsp:spPr>
        <a:xfrm rot="10800000">
          <a:off x="2052942" y="2125979"/>
          <a:ext cx="1611028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Builds Immunity, Energy, Stamina and Enhanced Awareness for 02-85 years</a:t>
          </a:r>
          <a:endParaRPr lang="en-IN" sz="1700" kern="1200" dirty="0"/>
        </a:p>
      </dsp:txBody>
      <dsp:txXfrm rot="10800000">
        <a:off x="2102487" y="2125979"/>
        <a:ext cx="1511938" cy="2548874"/>
      </dsp:txXfrm>
    </dsp:sp>
    <dsp:sp modelId="{7E13EC92-FF34-4924-B07A-8E62B98F70F8}">
      <dsp:nvSpPr>
        <dsp:cNvPr id="0" name=""/>
        <dsp:cNvSpPr/>
      </dsp:nvSpPr>
      <dsp:spPr>
        <a:xfrm>
          <a:off x="3825073" y="283463"/>
          <a:ext cx="1611028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ABF99-791D-4538-BEB7-48DB5F342831}">
      <dsp:nvSpPr>
        <dsp:cNvPr id="0" name=""/>
        <dsp:cNvSpPr/>
      </dsp:nvSpPr>
      <dsp:spPr>
        <a:xfrm rot="10800000">
          <a:off x="3825073" y="2125979"/>
          <a:ext cx="1611028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Builds Immunity, Energy and Stamina for Pregnant Women and New Mothers</a:t>
          </a:r>
          <a:endParaRPr lang="en-IN" sz="1700" kern="1200" dirty="0"/>
        </a:p>
      </dsp:txBody>
      <dsp:txXfrm rot="10800000">
        <a:off x="3874618" y="2125979"/>
        <a:ext cx="1511938" cy="2548874"/>
      </dsp:txXfrm>
    </dsp:sp>
    <dsp:sp modelId="{27E4ED57-AE87-4346-B9A3-19AF0C4A7DFA}">
      <dsp:nvSpPr>
        <dsp:cNvPr id="0" name=""/>
        <dsp:cNvSpPr/>
      </dsp:nvSpPr>
      <dsp:spPr>
        <a:xfrm>
          <a:off x="5597204" y="283463"/>
          <a:ext cx="1611028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EF634-A903-47F6-925A-1A15F75E23E2}">
      <dsp:nvSpPr>
        <dsp:cNvPr id="0" name=""/>
        <dsp:cNvSpPr/>
      </dsp:nvSpPr>
      <dsp:spPr>
        <a:xfrm rot="10800000">
          <a:off x="5597204" y="2125979"/>
          <a:ext cx="1611028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Assists in Tissue Repair, Body Healing, faster recovery for patients</a:t>
          </a:r>
          <a:endParaRPr lang="en-IN" sz="1700" kern="1200" dirty="0"/>
        </a:p>
      </dsp:txBody>
      <dsp:txXfrm rot="10800000">
        <a:off x="5646749" y="2125979"/>
        <a:ext cx="1511938" cy="2548874"/>
      </dsp:txXfrm>
    </dsp:sp>
    <dsp:sp modelId="{8EA26F33-6AED-401E-9C0C-7D5C1BA2ED95}">
      <dsp:nvSpPr>
        <dsp:cNvPr id="0" name=""/>
        <dsp:cNvSpPr/>
      </dsp:nvSpPr>
      <dsp:spPr>
        <a:xfrm>
          <a:off x="7369335" y="283463"/>
          <a:ext cx="1611028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02D4A-7533-4F0F-A2B1-AD95C243F11D}">
      <dsp:nvSpPr>
        <dsp:cNvPr id="0" name=""/>
        <dsp:cNvSpPr/>
      </dsp:nvSpPr>
      <dsp:spPr>
        <a:xfrm rot="10800000">
          <a:off x="7369335" y="2125979"/>
          <a:ext cx="1611028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Assists in Building Muscle, and increasing Stamina for training Athletes and Sports person</a:t>
          </a:r>
          <a:endParaRPr lang="en-IN" sz="1700" kern="1200" dirty="0"/>
        </a:p>
      </dsp:txBody>
      <dsp:txXfrm rot="10800000">
        <a:off x="7418880" y="2125979"/>
        <a:ext cx="1511938" cy="25488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E203B-0217-43D2-8CA3-724114337185}">
      <dsp:nvSpPr>
        <dsp:cNvPr id="0" name=""/>
        <dsp:cNvSpPr/>
      </dsp:nvSpPr>
      <dsp:spPr>
        <a:xfrm>
          <a:off x="1942433" y="637276"/>
          <a:ext cx="5413623" cy="5413623"/>
        </a:xfrm>
        <a:prstGeom prst="pie">
          <a:avLst>
            <a:gd name="adj1" fmla="val 16200000"/>
            <a:gd name="adj2" fmla="val 1800000"/>
          </a:avLst>
        </a:prstGeom>
        <a:solidFill>
          <a:srgbClr val="D9E18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>
              <a:solidFill>
                <a:srgbClr val="D9E185"/>
              </a:solidFill>
            </a:rPr>
            <a:t>.</a:t>
          </a:r>
        </a:p>
      </dsp:txBody>
      <dsp:txXfrm>
        <a:off x="4885768" y="1636218"/>
        <a:ext cx="1836765" cy="1804541"/>
      </dsp:txXfrm>
    </dsp:sp>
    <dsp:sp modelId="{E13B4282-407A-4E1B-A9D6-498A12F49B0C}">
      <dsp:nvSpPr>
        <dsp:cNvPr id="0" name=""/>
        <dsp:cNvSpPr/>
      </dsp:nvSpPr>
      <dsp:spPr>
        <a:xfrm>
          <a:off x="1914403" y="596143"/>
          <a:ext cx="5413623" cy="5413623"/>
        </a:xfrm>
        <a:prstGeom prst="pie">
          <a:avLst>
            <a:gd name="adj1" fmla="val 1800000"/>
            <a:gd name="adj2" fmla="val 9000000"/>
          </a:avLst>
        </a:prstGeom>
        <a:solidFill>
          <a:srgbClr val="D9E18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>
              <a:solidFill>
                <a:srgbClr val="D9E185"/>
              </a:solidFill>
            </a:rPr>
            <a:t>.</a:t>
          </a:r>
        </a:p>
      </dsp:txBody>
      <dsp:txXfrm>
        <a:off x="3396705" y="4011881"/>
        <a:ext cx="2449020" cy="1675645"/>
      </dsp:txXfrm>
    </dsp:sp>
    <dsp:sp modelId="{3B33E805-298E-43AF-BE7B-4CBA61C06BD6}">
      <dsp:nvSpPr>
        <dsp:cNvPr id="0" name=""/>
        <dsp:cNvSpPr/>
      </dsp:nvSpPr>
      <dsp:spPr>
        <a:xfrm>
          <a:off x="1914403" y="596143"/>
          <a:ext cx="5413623" cy="5413623"/>
        </a:xfrm>
        <a:prstGeom prst="pie">
          <a:avLst>
            <a:gd name="adj1" fmla="val 9000000"/>
            <a:gd name="adj2" fmla="val 16200000"/>
          </a:avLst>
        </a:prstGeom>
        <a:solidFill>
          <a:srgbClr val="D9E18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>
              <a:solidFill>
                <a:srgbClr val="D9E185"/>
              </a:solidFill>
            </a:rPr>
            <a:t>.</a:t>
          </a:r>
        </a:p>
      </dsp:txBody>
      <dsp:txXfrm>
        <a:off x="2494434" y="1659533"/>
        <a:ext cx="1836765" cy="18045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475CC-D414-4A74-93CB-D44760CD9F3A}">
      <dsp:nvSpPr>
        <dsp:cNvPr id="0" name=""/>
        <dsp:cNvSpPr/>
      </dsp:nvSpPr>
      <dsp:spPr>
        <a:xfrm>
          <a:off x="929122" y="458316"/>
          <a:ext cx="3395376" cy="117916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41693-EA46-4B16-A43A-998C1EE438FC}">
      <dsp:nvSpPr>
        <dsp:cNvPr id="0" name=""/>
        <dsp:cNvSpPr/>
      </dsp:nvSpPr>
      <dsp:spPr>
        <a:xfrm>
          <a:off x="2303065" y="3345702"/>
          <a:ext cx="658018" cy="42113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5E567-2F34-4A0D-B874-52898559C110}">
      <dsp:nvSpPr>
        <dsp:cNvPr id="0" name=""/>
        <dsp:cNvSpPr/>
      </dsp:nvSpPr>
      <dsp:spPr>
        <a:xfrm>
          <a:off x="1052830" y="3682608"/>
          <a:ext cx="3158490" cy="789622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 err="1">
              <a:solidFill>
                <a:srgbClr val="6B2009"/>
              </a:solidFill>
            </a:rPr>
            <a:t>MacroNutrients</a:t>
          </a:r>
          <a:endParaRPr lang="en-IN" sz="2800" kern="1200" dirty="0">
            <a:solidFill>
              <a:srgbClr val="6B2009"/>
            </a:solidFill>
          </a:endParaRPr>
        </a:p>
      </dsp:txBody>
      <dsp:txXfrm>
        <a:off x="1052830" y="3682608"/>
        <a:ext cx="3158490" cy="789622"/>
      </dsp:txXfrm>
    </dsp:sp>
    <dsp:sp modelId="{D6141ACD-0CA6-488F-A8B9-015704D1A6A6}">
      <dsp:nvSpPr>
        <dsp:cNvPr id="0" name=""/>
        <dsp:cNvSpPr/>
      </dsp:nvSpPr>
      <dsp:spPr>
        <a:xfrm>
          <a:off x="2163565" y="1728555"/>
          <a:ext cx="1184433" cy="1184433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/>
            <a:t>Protein</a:t>
          </a:r>
          <a:endParaRPr lang="en-IN" sz="2000" kern="1200" dirty="0"/>
        </a:p>
      </dsp:txBody>
      <dsp:txXfrm>
        <a:off x="2337021" y="1902011"/>
        <a:ext cx="837521" cy="837521"/>
      </dsp:txXfrm>
    </dsp:sp>
    <dsp:sp modelId="{1DE6ECAE-DABD-4AB9-81C0-9B20CB41AE6B}">
      <dsp:nvSpPr>
        <dsp:cNvPr id="0" name=""/>
        <dsp:cNvSpPr/>
      </dsp:nvSpPr>
      <dsp:spPr>
        <a:xfrm>
          <a:off x="1343178" y="741890"/>
          <a:ext cx="1358746" cy="1304381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Carbo-hydrates</a:t>
          </a:r>
        </a:p>
      </dsp:txBody>
      <dsp:txXfrm>
        <a:off x="1542162" y="932912"/>
        <a:ext cx="960778" cy="922337"/>
      </dsp:txXfrm>
    </dsp:sp>
    <dsp:sp modelId="{8D8E025D-4AB7-4FA1-A448-FDA95B4913A9}">
      <dsp:nvSpPr>
        <dsp:cNvPr id="0" name=""/>
        <dsp:cNvSpPr/>
      </dsp:nvSpPr>
      <dsp:spPr>
        <a:xfrm>
          <a:off x="2632088" y="848450"/>
          <a:ext cx="785090" cy="769739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2000" kern="1200" dirty="0"/>
            <a:t>Fat</a:t>
          </a:r>
        </a:p>
      </dsp:txBody>
      <dsp:txXfrm>
        <a:off x="2747062" y="961176"/>
        <a:ext cx="555142" cy="544287"/>
      </dsp:txXfrm>
    </dsp:sp>
    <dsp:sp modelId="{B84046AF-F32A-4192-856D-2AB66F3C4668}">
      <dsp:nvSpPr>
        <dsp:cNvPr id="0" name=""/>
        <dsp:cNvSpPr/>
      </dsp:nvSpPr>
      <dsp:spPr>
        <a:xfrm>
          <a:off x="789622" y="313552"/>
          <a:ext cx="3684905" cy="294792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475CC-D414-4A74-93CB-D44760CD9F3A}">
      <dsp:nvSpPr>
        <dsp:cNvPr id="0" name=""/>
        <dsp:cNvSpPr/>
      </dsp:nvSpPr>
      <dsp:spPr>
        <a:xfrm>
          <a:off x="929122" y="458316"/>
          <a:ext cx="3395376" cy="117916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41693-EA46-4B16-A43A-998C1EE438FC}">
      <dsp:nvSpPr>
        <dsp:cNvPr id="0" name=""/>
        <dsp:cNvSpPr/>
      </dsp:nvSpPr>
      <dsp:spPr>
        <a:xfrm>
          <a:off x="2303065" y="3345702"/>
          <a:ext cx="658018" cy="42113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5E567-2F34-4A0D-B874-52898559C110}">
      <dsp:nvSpPr>
        <dsp:cNvPr id="0" name=""/>
        <dsp:cNvSpPr/>
      </dsp:nvSpPr>
      <dsp:spPr>
        <a:xfrm>
          <a:off x="1052830" y="3682608"/>
          <a:ext cx="3158490" cy="789622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 err="1">
              <a:solidFill>
                <a:srgbClr val="6B2009"/>
              </a:solidFill>
            </a:rPr>
            <a:t>MicroNutrients</a:t>
          </a:r>
          <a:endParaRPr lang="en-IN" sz="2800" kern="1200" dirty="0">
            <a:solidFill>
              <a:srgbClr val="6B2009"/>
            </a:solidFill>
          </a:endParaRPr>
        </a:p>
      </dsp:txBody>
      <dsp:txXfrm>
        <a:off x="1052830" y="3682608"/>
        <a:ext cx="3158490" cy="789622"/>
      </dsp:txXfrm>
    </dsp:sp>
    <dsp:sp modelId="{D6141ACD-0CA6-488F-A8B9-015704D1A6A6}">
      <dsp:nvSpPr>
        <dsp:cNvPr id="0" name=""/>
        <dsp:cNvSpPr/>
      </dsp:nvSpPr>
      <dsp:spPr>
        <a:xfrm>
          <a:off x="2531148" y="516050"/>
          <a:ext cx="1592246" cy="1603202"/>
        </a:xfrm>
        <a:prstGeom prst="ellipse">
          <a:avLst/>
        </a:prstGeom>
        <a:solidFill>
          <a:schemeClr val="accent6">
            <a:lumMod val="75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Vitamins</a:t>
          </a:r>
        </a:p>
      </dsp:txBody>
      <dsp:txXfrm>
        <a:off x="2764327" y="750833"/>
        <a:ext cx="1125888" cy="1133636"/>
      </dsp:txXfrm>
    </dsp:sp>
    <dsp:sp modelId="{92F2CFEC-7691-45D0-93E7-AB607C8B4C95}">
      <dsp:nvSpPr>
        <dsp:cNvPr id="0" name=""/>
        <dsp:cNvSpPr/>
      </dsp:nvSpPr>
      <dsp:spPr>
        <a:xfrm>
          <a:off x="1426651" y="1128649"/>
          <a:ext cx="1515648" cy="1445269"/>
        </a:xfrm>
        <a:prstGeom prst="ellipse">
          <a:avLst/>
        </a:prstGeom>
        <a:solidFill>
          <a:schemeClr val="accent2">
            <a:lumMod val="75000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2000" kern="1200" dirty="0"/>
            <a:t>Minerals</a:t>
          </a:r>
        </a:p>
      </dsp:txBody>
      <dsp:txXfrm>
        <a:off x="1648613" y="1340304"/>
        <a:ext cx="1071724" cy="1021959"/>
      </dsp:txXfrm>
    </dsp:sp>
    <dsp:sp modelId="{B84046AF-F32A-4192-856D-2AB66F3C4668}">
      <dsp:nvSpPr>
        <dsp:cNvPr id="0" name=""/>
        <dsp:cNvSpPr/>
      </dsp:nvSpPr>
      <dsp:spPr>
        <a:xfrm>
          <a:off x="778162" y="335720"/>
          <a:ext cx="3684905" cy="294792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D789B-3121-4FA6-A88C-625D7C469CC3}">
      <dsp:nvSpPr>
        <dsp:cNvPr id="0" name=""/>
        <dsp:cNvSpPr/>
      </dsp:nvSpPr>
      <dsp:spPr>
        <a:xfrm>
          <a:off x="3356" y="22865"/>
          <a:ext cx="3272602" cy="5431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chemeClr val="bg1"/>
              </a:solidFill>
            </a:rPr>
            <a:t>Proteins</a:t>
          </a:r>
        </a:p>
      </dsp:txBody>
      <dsp:txXfrm>
        <a:off x="3356" y="22865"/>
        <a:ext cx="3272602" cy="543107"/>
      </dsp:txXfrm>
    </dsp:sp>
    <dsp:sp modelId="{C62544EF-060F-4222-BD2B-60DCB2D85603}">
      <dsp:nvSpPr>
        <dsp:cNvPr id="0" name=""/>
        <dsp:cNvSpPr/>
      </dsp:nvSpPr>
      <dsp:spPr>
        <a:xfrm>
          <a:off x="3356" y="565973"/>
          <a:ext cx="3272602" cy="482982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Building block for development of Mind and Body.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BUILD and REGENERATE Tissue that includes cell membranes, organs, muscle, hair, skin, nails, bones, tendons, ligaments and blood plasma.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Involved in metabolic, hormonal and enzyme systems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Help maintain acid-base balance in our bodies.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RDA 56gm for men and 46gm for women.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15% plant-based SOY and regular Milk Protein. </a:t>
          </a:r>
        </a:p>
      </dsp:txBody>
      <dsp:txXfrm>
        <a:off x="3356" y="565973"/>
        <a:ext cx="3272602" cy="4829827"/>
      </dsp:txXfrm>
    </dsp:sp>
    <dsp:sp modelId="{1CAD4A54-8D27-4BD4-86B7-B3099AA4A304}">
      <dsp:nvSpPr>
        <dsp:cNvPr id="0" name=""/>
        <dsp:cNvSpPr/>
      </dsp:nvSpPr>
      <dsp:spPr>
        <a:xfrm>
          <a:off x="3734122" y="22865"/>
          <a:ext cx="3272602" cy="54310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chemeClr val="bg1"/>
              </a:solidFill>
            </a:rPr>
            <a:t>Carbohydrates</a:t>
          </a:r>
        </a:p>
      </dsp:txBody>
      <dsp:txXfrm>
        <a:off x="3734122" y="22865"/>
        <a:ext cx="3272602" cy="543107"/>
      </dsp:txXfrm>
    </dsp:sp>
    <dsp:sp modelId="{D67267CD-71EC-40F7-9F52-F4111A405B0E}">
      <dsp:nvSpPr>
        <dsp:cNvPr id="0" name=""/>
        <dsp:cNvSpPr/>
      </dsp:nvSpPr>
      <dsp:spPr>
        <a:xfrm>
          <a:off x="3734122" y="565973"/>
          <a:ext cx="3272602" cy="482982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Body’s primary fuel.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Provide energy for muscles and the central nervous system during movement and exercise.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Medical Science believe 45-65% of calories per day should come from carbohydrates.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77 % of DewVital comprises of is easy to digest fibre rich Carbs, created through the goodness of malt and almost no sugar,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Provides instant and constant source of energy for all day long. </a:t>
          </a:r>
        </a:p>
      </dsp:txBody>
      <dsp:txXfrm>
        <a:off x="3734122" y="565973"/>
        <a:ext cx="3272602" cy="4829827"/>
      </dsp:txXfrm>
    </dsp:sp>
    <dsp:sp modelId="{A28E2124-0F41-4C60-9416-0A109FDB1BAA}">
      <dsp:nvSpPr>
        <dsp:cNvPr id="0" name=""/>
        <dsp:cNvSpPr/>
      </dsp:nvSpPr>
      <dsp:spPr>
        <a:xfrm>
          <a:off x="7464889" y="22865"/>
          <a:ext cx="3272602" cy="543107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chemeClr val="bg1"/>
              </a:solidFill>
            </a:rPr>
            <a:t>Fat</a:t>
          </a:r>
        </a:p>
      </dsp:txBody>
      <dsp:txXfrm>
        <a:off x="7464889" y="22865"/>
        <a:ext cx="3272602" cy="543107"/>
      </dsp:txXfrm>
    </dsp:sp>
    <dsp:sp modelId="{8A6C7060-4F7A-49ED-972E-74D94D5A4387}">
      <dsp:nvSpPr>
        <dsp:cNvPr id="0" name=""/>
        <dsp:cNvSpPr/>
      </dsp:nvSpPr>
      <dsp:spPr>
        <a:xfrm>
          <a:off x="7464889" y="565973"/>
          <a:ext cx="3272602" cy="4829827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Fat is an energy reserve, for insulation and protection of your organs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For absorption and transport of fat-soluble vitamins.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20-35% of your total daily calories should come from fat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found in butter, cooked vegetables and curries </a:t>
          </a:r>
          <a:r>
            <a:rPr lang="en-IN" sz="1800" kern="1200" dirty="0" err="1">
              <a:solidFill>
                <a:schemeClr val="bg1"/>
              </a:solidFill>
            </a:rPr>
            <a:t>paranthas</a:t>
          </a:r>
          <a:r>
            <a:rPr lang="en-IN" sz="1800" kern="1200" dirty="0">
              <a:solidFill>
                <a:schemeClr val="bg1"/>
              </a:solidFill>
            </a:rPr>
            <a:t> etc.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Excess FAT, is more harmful then beneficial. Causes blocked arteries, heart attacks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bg1"/>
              </a:solidFill>
            </a:rPr>
            <a:t> DewVital Contains 3% FAT naturally found in MALT, which is extremely beneficial and easy to digest.</a:t>
          </a:r>
        </a:p>
      </dsp:txBody>
      <dsp:txXfrm>
        <a:off x="7464889" y="565973"/>
        <a:ext cx="3272602" cy="48298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D7FDA-D9E3-4A70-8130-9442BBBD05F5}">
      <dsp:nvSpPr>
        <dsp:cNvPr id="0" name=""/>
        <dsp:cNvSpPr/>
      </dsp:nvSpPr>
      <dsp:spPr>
        <a:xfrm>
          <a:off x="0" y="0"/>
          <a:ext cx="886466" cy="88646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A</a:t>
          </a:r>
          <a:endParaRPr lang="en-IN" sz="1400" kern="1200" dirty="0"/>
        </a:p>
      </dsp:txBody>
      <dsp:txXfrm>
        <a:off x="129820" y="129820"/>
        <a:ext cx="626826" cy="626826"/>
      </dsp:txXfrm>
    </dsp:sp>
    <dsp:sp modelId="{C4C00FBB-A735-46B8-B788-0D47781E05B9}">
      <dsp:nvSpPr>
        <dsp:cNvPr id="0" name=""/>
        <dsp:cNvSpPr/>
      </dsp:nvSpPr>
      <dsp:spPr>
        <a:xfrm>
          <a:off x="725981" y="368373"/>
          <a:ext cx="886466" cy="88646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B1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855801" y="498193"/>
        <a:ext cx="626826" cy="626826"/>
      </dsp:txXfrm>
    </dsp:sp>
    <dsp:sp modelId="{064852F4-AC8E-4293-97D3-6D73645A8FBD}">
      <dsp:nvSpPr>
        <dsp:cNvPr id="0" name=""/>
        <dsp:cNvSpPr/>
      </dsp:nvSpPr>
      <dsp:spPr>
        <a:xfrm>
          <a:off x="1423123" y="0"/>
          <a:ext cx="886466" cy="8864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B2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1552943" y="129820"/>
        <a:ext cx="626826" cy="626826"/>
      </dsp:txXfrm>
    </dsp:sp>
    <dsp:sp modelId="{BFAD4B5D-6944-4CDF-8BCD-B9285928E92B}">
      <dsp:nvSpPr>
        <dsp:cNvPr id="0" name=""/>
        <dsp:cNvSpPr/>
      </dsp:nvSpPr>
      <dsp:spPr>
        <a:xfrm>
          <a:off x="2132295" y="368373"/>
          <a:ext cx="886466" cy="88646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B12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2262115" y="498193"/>
        <a:ext cx="626826" cy="626826"/>
      </dsp:txXfrm>
    </dsp:sp>
    <dsp:sp modelId="{FBE39CB1-F20A-4920-9C68-9D22637DF927}">
      <dsp:nvSpPr>
        <dsp:cNvPr id="0" name=""/>
        <dsp:cNvSpPr/>
      </dsp:nvSpPr>
      <dsp:spPr>
        <a:xfrm>
          <a:off x="2834469" y="0"/>
          <a:ext cx="886466" cy="88646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C 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2964289" y="129820"/>
        <a:ext cx="626826" cy="626826"/>
      </dsp:txXfrm>
    </dsp:sp>
    <dsp:sp modelId="{C7A96A8C-5141-4673-B5EE-8E63D9BF3068}">
      <dsp:nvSpPr>
        <dsp:cNvPr id="0" name=""/>
        <dsp:cNvSpPr/>
      </dsp:nvSpPr>
      <dsp:spPr>
        <a:xfrm>
          <a:off x="3599306" y="368373"/>
          <a:ext cx="886466" cy="88646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 dirty="0">
              <a:effectLst/>
              <a:latin typeface="Calibri" panose="020F0502020204030204" pitchFamily="34" charset="0"/>
            </a:rPr>
            <a:t>D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3729126" y="498193"/>
        <a:ext cx="626826" cy="626826"/>
      </dsp:txXfrm>
    </dsp:sp>
    <dsp:sp modelId="{013D5BD9-66F9-491A-ADB3-340A0D080D23}">
      <dsp:nvSpPr>
        <dsp:cNvPr id="0" name=""/>
        <dsp:cNvSpPr/>
      </dsp:nvSpPr>
      <dsp:spPr>
        <a:xfrm>
          <a:off x="4247648" y="0"/>
          <a:ext cx="886466" cy="88646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K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4377468" y="129820"/>
        <a:ext cx="626826" cy="626826"/>
      </dsp:txXfrm>
    </dsp:sp>
    <dsp:sp modelId="{424D4CC4-C77A-4427-BDBF-654928B1A2BD}">
      <dsp:nvSpPr>
        <dsp:cNvPr id="0" name=""/>
        <dsp:cNvSpPr/>
      </dsp:nvSpPr>
      <dsp:spPr>
        <a:xfrm>
          <a:off x="4911113" y="368373"/>
          <a:ext cx="886466" cy="8864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 dirty="0">
              <a:effectLst/>
              <a:latin typeface="Calibri" panose="020F0502020204030204" pitchFamily="34" charset="0"/>
            </a:rPr>
            <a:t>Calcium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5040933" y="498193"/>
        <a:ext cx="626826" cy="626826"/>
      </dsp:txXfrm>
    </dsp:sp>
    <dsp:sp modelId="{B6EF289C-7FD9-4F6D-BBB8-E097D46FD3C5}">
      <dsp:nvSpPr>
        <dsp:cNvPr id="0" name=""/>
        <dsp:cNvSpPr/>
      </dsp:nvSpPr>
      <dsp:spPr>
        <a:xfrm>
          <a:off x="5665994" y="0"/>
          <a:ext cx="886466" cy="88646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Phosphorus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5795814" y="129820"/>
        <a:ext cx="626826" cy="626826"/>
      </dsp:txXfrm>
    </dsp:sp>
    <dsp:sp modelId="{2E2C9D81-44A8-4E4D-A5FE-03D55FBD72B0}">
      <dsp:nvSpPr>
        <dsp:cNvPr id="0" name=""/>
        <dsp:cNvSpPr/>
      </dsp:nvSpPr>
      <dsp:spPr>
        <a:xfrm>
          <a:off x="6460005" y="291644"/>
          <a:ext cx="886466" cy="88646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Iron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6589825" y="421464"/>
        <a:ext cx="626826" cy="626826"/>
      </dsp:txXfrm>
    </dsp:sp>
    <dsp:sp modelId="{97BAEFA1-5B7D-435D-95C9-3F45B781892E}">
      <dsp:nvSpPr>
        <dsp:cNvPr id="0" name=""/>
        <dsp:cNvSpPr/>
      </dsp:nvSpPr>
      <dsp:spPr>
        <a:xfrm>
          <a:off x="7066998" y="0"/>
          <a:ext cx="886466" cy="88646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>
              <a:effectLst/>
              <a:latin typeface="Calibri" panose="020F0502020204030204" pitchFamily="34" charset="0"/>
            </a:rPr>
            <a:t>Iodine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7196818" y="129820"/>
        <a:ext cx="626826" cy="626826"/>
      </dsp:txXfrm>
    </dsp:sp>
    <dsp:sp modelId="{D8218D9B-A23E-409B-80B8-826F788CAF78}">
      <dsp:nvSpPr>
        <dsp:cNvPr id="0" name=""/>
        <dsp:cNvSpPr/>
      </dsp:nvSpPr>
      <dsp:spPr>
        <a:xfrm>
          <a:off x="7810455" y="368373"/>
          <a:ext cx="886466" cy="88646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785" tIns="17780" rIns="4878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i="0" u="none" strike="noStrike" kern="1200" dirty="0">
              <a:effectLst/>
              <a:latin typeface="Calibri" panose="020F0502020204030204" pitchFamily="34" charset="0"/>
            </a:rPr>
            <a:t>Copper</a:t>
          </a:r>
          <a:endParaRPr lang="en-IN" sz="1400" b="0" i="0" u="none" strike="noStrike" kern="1200" dirty="0">
            <a:effectLst/>
            <a:latin typeface="Arial" panose="020B0604020202020204" pitchFamily="34" charset="0"/>
          </a:endParaRPr>
        </a:p>
      </dsp:txBody>
      <dsp:txXfrm>
        <a:off x="7940275" y="498193"/>
        <a:ext cx="626826" cy="6268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CDDC9-F138-45FC-9FAE-437AC82B8B85}">
      <dsp:nvSpPr>
        <dsp:cNvPr id="0" name=""/>
        <dsp:cNvSpPr/>
      </dsp:nvSpPr>
      <dsp:spPr>
        <a:xfrm>
          <a:off x="1098" y="168619"/>
          <a:ext cx="2141116" cy="2141116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833" tIns="24130" rIns="117833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3x Protein Multi Source</a:t>
          </a:r>
        </a:p>
      </dsp:txBody>
      <dsp:txXfrm>
        <a:off x="314657" y="482178"/>
        <a:ext cx="1513998" cy="1513998"/>
      </dsp:txXfrm>
    </dsp:sp>
    <dsp:sp modelId="{00B499A1-0D02-41B1-BF40-CA261B8738A4}">
      <dsp:nvSpPr>
        <dsp:cNvPr id="0" name=""/>
        <dsp:cNvSpPr/>
      </dsp:nvSpPr>
      <dsp:spPr>
        <a:xfrm>
          <a:off x="1713991" y="168619"/>
          <a:ext cx="2141116" cy="2141116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833" tIns="24130" rIns="117833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Malt Based 100% Clean Carbs</a:t>
          </a:r>
        </a:p>
      </dsp:txBody>
      <dsp:txXfrm>
        <a:off x="2027550" y="482178"/>
        <a:ext cx="1513998" cy="1513998"/>
      </dsp:txXfrm>
    </dsp:sp>
    <dsp:sp modelId="{0342B871-FAEA-4036-8853-6BEBD0B3C3B0}">
      <dsp:nvSpPr>
        <dsp:cNvPr id="0" name=""/>
        <dsp:cNvSpPr/>
      </dsp:nvSpPr>
      <dsp:spPr>
        <a:xfrm>
          <a:off x="3426884" y="168619"/>
          <a:ext cx="2141116" cy="2141116"/>
        </a:xfrm>
        <a:prstGeom prst="ellipse">
          <a:avLst/>
        </a:prstGeom>
        <a:solidFill>
          <a:schemeClr val="accent3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833" tIns="24130" rIns="117833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2x Micro Nutrients</a:t>
          </a:r>
        </a:p>
      </dsp:txBody>
      <dsp:txXfrm>
        <a:off x="3740443" y="482178"/>
        <a:ext cx="1513998" cy="1513998"/>
      </dsp:txXfrm>
    </dsp:sp>
    <dsp:sp modelId="{004CA9CC-3C33-420C-BB2F-EF28F7D6D1B0}">
      <dsp:nvSpPr>
        <dsp:cNvPr id="0" name=""/>
        <dsp:cNvSpPr/>
      </dsp:nvSpPr>
      <dsp:spPr>
        <a:xfrm>
          <a:off x="5139777" y="168619"/>
          <a:ext cx="2141116" cy="2141116"/>
        </a:xfrm>
        <a:prstGeom prst="ellipse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833" tIns="24130" rIns="117833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Zero Fatty Acids and Cholesterol</a:t>
          </a:r>
        </a:p>
      </dsp:txBody>
      <dsp:txXfrm>
        <a:off x="5453336" y="482178"/>
        <a:ext cx="1513998" cy="1513998"/>
      </dsp:txXfrm>
    </dsp:sp>
    <dsp:sp modelId="{541102D8-FC83-4C97-8BBA-B9557181178C}">
      <dsp:nvSpPr>
        <dsp:cNvPr id="0" name=""/>
        <dsp:cNvSpPr/>
      </dsp:nvSpPr>
      <dsp:spPr>
        <a:xfrm>
          <a:off x="6852671" y="168619"/>
          <a:ext cx="2141116" cy="2141116"/>
        </a:xfrm>
        <a:prstGeom prst="ellipse">
          <a:avLst/>
        </a:prstGeom>
        <a:solidFill>
          <a:srgbClr val="92D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833" tIns="24130" rIns="117833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100% VEGETARIAN</a:t>
          </a:r>
        </a:p>
      </dsp:txBody>
      <dsp:txXfrm>
        <a:off x="7166230" y="482178"/>
        <a:ext cx="1513998" cy="1513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09D01-BCD8-4636-A0F7-7B470E8EA973}" type="datetimeFigureOut">
              <a:rPr lang="en-IN" smtClean="0"/>
              <a:t>03-04-2022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79080-FB26-4CA2-A239-8A3E056FD9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1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DewVital is a Complete Nutritional Supplement. Combine it with Regular 20-30 minute Exercise, its effect will start showing within 3-5 days. You will feel more fresh, energetic, and positive. A healthy body is must for a healthy mind or feeling good and Confidence, and together they are a winning combination for Chasing Your Dreams, living healthy, joyfully and confident everyday. Welcome to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DewSoft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Welcome to a healthy, wealthy and wise way of life.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9080-FB26-4CA2-A239-8A3E056FD9E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752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9080-FB26-4CA2-A239-8A3E056FD9E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057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9F6E2-F0F0-45C6-BDE3-D026D4602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61126-7B02-4D2A-8A42-D66727D9A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61BAE-2469-48E6-A66E-84D08263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28B8-4BDB-45F0-A60C-0AB02320E43D}" type="datetime1">
              <a:rPr lang="en-IN" smtClean="0"/>
              <a:t>03-04-2022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29FE0-370E-4128-9730-B1501844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F7D0A-7B52-4476-87A0-722AE75E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244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F4FF-4E30-4044-A044-BB8283396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3014F-456A-4247-AAF7-387466124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C937B-9C87-41AC-B058-311A3F154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6EF4-3FA7-4EF2-B5E5-7402F4DDF201}" type="datetime1">
              <a:rPr lang="en-IN" smtClean="0"/>
              <a:t>03-04-2022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030C2-80EE-4A84-8245-2B94DD2F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CEAC0-4437-4C13-A55A-0B2220DB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173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D2EF8-A002-4304-8D97-A76FDF38D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A62E4-BE13-409B-9CD6-3A9653383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4BAB8-0DAF-4BE8-B41A-BC651AE8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6E63-2008-45EE-9983-D36AE5DE08EC}" type="datetime1">
              <a:rPr lang="en-IN" smtClean="0"/>
              <a:t>03-04-2022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25FD7-FE4E-44D5-8F3F-EB01A84C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3C3C-B43F-4970-B4B2-084FA955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64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987B-2D69-4767-8088-E5FE5762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8447-0A21-49D1-8EFE-CA2933D43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8F338-77B6-45D6-A9EE-C8C06C499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850-DABA-4C46-8E5D-4C0DF04C4A41}" type="datetime1">
              <a:rPr lang="en-IN" smtClean="0"/>
              <a:t>03-04-2022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41470-9A31-46CC-8267-3FABE991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3EBDF-EC23-4DC9-9167-03742D50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508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EC84-CC35-45FB-B39B-2FF084A3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53BF6-2EB9-4120-AAFD-9FC81192B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4A94C-7552-43C8-9797-75BF3498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46B4-2BD7-4CF7-A232-EF17989C6F3F}" type="datetime1">
              <a:rPr lang="en-IN" smtClean="0"/>
              <a:t>03-04-2022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3B09-815A-41A2-A949-9ADAC668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C4584-0F7A-4EE4-A364-365F7A91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499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B682-0C5D-45AE-B803-BC015A99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7501-616A-4921-BFDF-B2D198D2E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B64E8-7205-4A0F-BECD-5FE6F6B8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F2A8E-CE2F-4EE1-8FDF-DDC1193B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17A7-510F-4A9D-933D-1D80C032CE85}" type="datetime1">
              <a:rPr lang="en-IN" smtClean="0"/>
              <a:t>03-04-2022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CD5AA-A486-4275-9041-405B800E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66696-BA61-4316-A663-C252DA24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376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6A04-048A-42C8-8596-4B49455F4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E265D-A9BA-4DC7-AD7E-33B12CD0F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24E6D-2812-4597-8DDE-80431E530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78766-5DFF-4BD0-89A0-A19AF90CB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B16FA-8C90-4528-8E98-5D3FBD146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5AA86-4EB1-4DA8-8413-FC3BFA6E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9830-8A73-4F02-82C8-CFC6F6A5E0F5}" type="datetime1">
              <a:rPr lang="en-IN" smtClean="0"/>
              <a:t>03-04-2022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AA3AB-1175-4BA7-A381-2B30BE89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1D1AC8-43EB-42AE-AF14-D7A18F64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288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EAF02-FE67-4EBE-ACA1-F152AD789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A1E4A-2376-4CB2-9134-2E45849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D90-C5F3-42CB-9D3C-F9D685B08A41}" type="datetime1">
              <a:rPr lang="en-IN" smtClean="0"/>
              <a:t>03-04-2022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49B1C-0B1C-4446-981B-B458BA046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EC7DA-6847-4D07-842E-BE9524D2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696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CE5545-8466-432A-94D2-909CCB52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45CD-703A-422B-AF5D-2BB654B194D6}" type="datetime1">
              <a:rPr lang="en-IN" smtClean="0"/>
              <a:t>03-04-2022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37F20-9BF3-4175-9EB9-C86D3C6E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E551F-BA46-4FAA-8B7C-BD7229D0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321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C5417-7588-46DA-A141-E1230C36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AA2B3-78EB-4E5D-ACF1-6F39871D5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8C46F-EE24-498B-8B54-8B1B36DF5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06143-69DC-4321-AEE1-E42766C8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D862-512B-4FF1-AD4F-DD25EC0E15D3}" type="datetime1">
              <a:rPr lang="en-IN" smtClean="0"/>
              <a:t>03-04-2022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FAC9B-4725-415A-8481-211F3649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75B56-EE00-4E61-B10B-815CE6EA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268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2655-C362-4DF3-AAC8-E70907DC8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5D82A5-15C4-486A-90A3-8950A5331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A54E-B839-4914-B8D3-88AF7AAF5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0DDBF-140A-4D7A-AB77-D0BB0B0C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D63BF-7790-48BE-BCF0-79CFA4694D22}" type="datetime1">
              <a:rPr lang="en-IN" smtClean="0"/>
              <a:t>03-04-2022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9473E-E9A8-454D-BB97-4A5CF3CD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E7365-28A2-48A8-9830-B4A7670D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507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537D1C-2C87-4B16-8824-9445D511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AB328-91E9-4EA9-8ACE-5D2D024A6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910E3-8617-4807-A7B3-F0DAE0DC0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79152-2B77-431D-9C9D-88CFA5CCE496}" type="datetime1">
              <a:rPr lang="en-IN" smtClean="0"/>
              <a:t>03-04-2022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61636-1D15-423D-836C-905745CE4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EAF0F-CE70-4429-A4E2-E086D0C18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3.png"/><Relationship Id="rId4" Type="http://schemas.openxmlformats.org/officeDocument/2006/relationships/image" Target="../media/image22.emf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>
              <a:lumMod val="20000"/>
              <a:lumOff val="80000"/>
            </a:schemeClr>
          </a:fgClr>
          <a:bgClr>
            <a:srgbClr val="E5EBA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1C5E856-C0AB-4575-A446-F69CDA6FC345}"/>
              </a:ext>
            </a:extLst>
          </p:cNvPr>
          <p:cNvSpPr txBox="1"/>
          <p:nvPr/>
        </p:nvSpPr>
        <p:spPr>
          <a:xfrm>
            <a:off x="3505517" y="4631250"/>
            <a:ext cx="518096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rgbClr val="0070C0"/>
                </a:solidFill>
                <a:latin typeface="Futura Bk BT" panose="020B0502020204020303" pitchFamily="34" charset="0"/>
              </a:rPr>
              <a:t>for the </a:t>
            </a:r>
          </a:p>
          <a:p>
            <a:pPr algn="ctr"/>
            <a:r>
              <a:rPr lang="en-IN" sz="4400" dirty="0">
                <a:solidFill>
                  <a:srgbClr val="0070C0"/>
                </a:solidFill>
                <a:latin typeface="Futura Bk BT" panose="020B0502020204020303" pitchFamily="34" charset="0"/>
              </a:rPr>
              <a:t>entire family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463008-E1BE-491F-B79A-8293C87E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8"/>
            <a:ext cx="3297382" cy="6880536"/>
          </a:xfrm>
          <a:prstGeom prst="rect">
            <a:avLst/>
          </a:prstGeom>
        </p:spPr>
      </p:pic>
      <p:pic>
        <p:nvPicPr>
          <p:cNvPr id="12" name="Content Placeholder 21">
            <a:extLst>
              <a:ext uri="{FF2B5EF4-FFF2-40B4-BE49-F238E27FC236}">
                <a16:creationId xmlns:a16="http://schemas.microsoft.com/office/drawing/2014/main" id="{AB60C1D2-24C3-41AA-8890-09F235E9D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91" y="708937"/>
            <a:ext cx="4140082" cy="5776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CB193-365E-4FE9-BE35-027E627484C8}"/>
              </a:ext>
            </a:extLst>
          </p:cNvPr>
          <p:cNvSpPr txBox="1"/>
          <p:nvPr/>
        </p:nvSpPr>
        <p:spPr>
          <a:xfrm>
            <a:off x="3297382" y="819533"/>
            <a:ext cx="5660619" cy="101566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solidFill>
                  <a:srgbClr val="6B2009"/>
                </a:solidFill>
                <a:latin typeface="Arial Black" panose="020B0A04020102020204" pitchFamily="34" charset="0"/>
              </a:rPr>
              <a:t>DewVital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6D118-8CE0-4A63-A820-7960130F51D2}"/>
              </a:ext>
            </a:extLst>
          </p:cNvPr>
          <p:cNvSpPr txBox="1"/>
          <p:nvPr/>
        </p:nvSpPr>
        <p:spPr>
          <a:xfrm>
            <a:off x="3505518" y="2264638"/>
            <a:ext cx="5180963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Truly </a:t>
            </a:r>
          </a:p>
          <a:p>
            <a:pPr algn="ctr"/>
            <a:r>
              <a:rPr lang="en-IN" sz="4800" dirty="0" err="1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Healthy..Wealthy</a:t>
            </a:r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.. </a:t>
            </a:r>
          </a:p>
          <a:p>
            <a:pPr algn="ctr"/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and Wise</a:t>
            </a:r>
          </a:p>
        </p:txBody>
      </p:sp>
      <p:pic>
        <p:nvPicPr>
          <p:cNvPr id="3" name="BG-DewVital">
            <a:hlinkClick r:id="" action="ppaction://media"/>
            <a:extLst>
              <a:ext uri="{FF2B5EF4-FFF2-40B4-BE49-F238E27FC236}">
                <a16:creationId xmlns:a16="http://schemas.microsoft.com/office/drawing/2014/main" id="{106B186F-CB93-425A-9DE5-51AF111C8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00746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47B83-2E2D-4908-BC55-E1D2BBDD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52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rgbClr val="D5E084"/>
          </a:fgClr>
          <a:bgClr>
            <a:srgbClr val="E5EBA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46D9-73B0-4799-84F7-22DEFF6E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-44885"/>
            <a:ext cx="6797842" cy="1320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B2009"/>
                </a:solidFill>
                <a:latin typeface="Futura Bk BT" panose="020B0502020204020303" pitchFamily="34" charset="0"/>
              </a:rPr>
              <a:t>Micronutrient Deficiencies</a:t>
            </a:r>
            <a:endParaRPr lang="en-IN" sz="4000" b="1" dirty="0">
              <a:solidFill>
                <a:srgbClr val="6B2009"/>
              </a:solidFill>
              <a:latin typeface="Futura Bk BT" panose="020B0502020204020303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6BB5213-A9F0-4319-9B5B-CFE2C00BC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227376"/>
              </p:ext>
            </p:extLst>
          </p:nvPr>
        </p:nvGraphicFramePr>
        <p:xfrm>
          <a:off x="5964823" y="1098296"/>
          <a:ext cx="5938419" cy="5554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716">
                  <a:extLst>
                    <a:ext uri="{9D8B030D-6E8A-4147-A177-3AD203B41FA5}">
                      <a16:colId xmlns:a16="http://schemas.microsoft.com/office/drawing/2014/main" val="4276234148"/>
                    </a:ext>
                  </a:extLst>
                </a:gridCol>
                <a:gridCol w="2998703">
                  <a:extLst>
                    <a:ext uri="{9D8B030D-6E8A-4147-A177-3AD203B41FA5}">
                      <a16:colId xmlns:a16="http://schemas.microsoft.com/office/drawing/2014/main" val="1128403081"/>
                    </a:ext>
                  </a:extLst>
                </a:gridCol>
              </a:tblGrid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1" dirty="0">
                          <a:effectLst/>
                        </a:rPr>
                        <a:t>Types of Vitamins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>
                    <a:solidFill>
                      <a:srgbClr val="6B2009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1" dirty="0">
                          <a:effectLst/>
                        </a:rPr>
                        <a:t>Deficiency Diseases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>
                    <a:solidFill>
                      <a:srgbClr val="6B20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112916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 dirty="0">
                          <a:effectLst/>
                        </a:rPr>
                        <a:t>A (Retinol)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 dirty="0">
                          <a:effectLst/>
                        </a:rPr>
                        <a:t>Night blindness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381673691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>
                          <a:effectLst/>
                        </a:rPr>
                        <a:t>B1 (Thiamine)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>
                          <a:effectLst/>
                        </a:rPr>
                        <a:t>Beri-beri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994781785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 dirty="0">
                          <a:effectLst/>
                        </a:rPr>
                        <a:t>B2 (Riboflavin)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 dirty="0">
                          <a:effectLst/>
                        </a:rPr>
                        <a:t>Retarded growth, bad skin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129306064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>
                          <a:effectLst/>
                        </a:rPr>
                        <a:t>B12 (Cyanocobalamin)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>
                          <a:effectLst/>
                        </a:rPr>
                        <a:t>Anaemia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139940790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 dirty="0">
                          <a:effectLst/>
                        </a:rPr>
                        <a:t>C (Ascorbic acid)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 dirty="0">
                          <a:effectLst/>
                        </a:rPr>
                        <a:t>Scurvy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923475133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 dirty="0">
                          <a:effectLst/>
                        </a:rPr>
                        <a:t>D (Calciferol)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>
                          <a:effectLst/>
                        </a:rPr>
                        <a:t>Rickets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66185314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 dirty="0">
                          <a:effectLst/>
                        </a:rPr>
                        <a:t>K (Phylloquinone)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US" sz="1600" b="0" dirty="0">
                          <a:effectLst/>
                        </a:rPr>
                        <a:t>Excessive bleeding due to injury</a:t>
                      </a:r>
                      <a:endParaRPr lang="en-US" sz="1600" dirty="0">
                        <a:effectLst/>
                      </a:endParaRPr>
                    </a:p>
                  </a:txBody>
                  <a:tcPr marL="76200" marR="76200" marT="76200" marB="762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864023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1" dirty="0">
                          <a:effectLst/>
                        </a:rPr>
                        <a:t>Types of Minerals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>
                    <a:solidFill>
                      <a:srgbClr val="D9E18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1" dirty="0">
                          <a:effectLst/>
                        </a:rPr>
                        <a:t>Deficiency Diseases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>
                    <a:solidFill>
                      <a:srgbClr val="D9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564105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 dirty="0">
                          <a:effectLst/>
                        </a:rPr>
                        <a:t>Calcium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>
                          <a:effectLst/>
                        </a:rPr>
                        <a:t>Brittle bones, excessive bleeding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228410189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>
                          <a:effectLst/>
                        </a:rPr>
                        <a:t>Phosphorus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>
                          <a:effectLst/>
                        </a:rPr>
                        <a:t>Bad teeth and bones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898174538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>
                          <a:effectLst/>
                        </a:rPr>
                        <a:t>Iron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 dirty="0">
                          <a:effectLst/>
                        </a:rPr>
                        <a:t>Anaemia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539057194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>
                          <a:effectLst/>
                        </a:rPr>
                        <a:t>Iodine</a:t>
                      </a:r>
                      <a:endParaRPr lang="en-IN" sz="160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 dirty="0">
                          <a:effectLst/>
                        </a:rPr>
                        <a:t>Goitre, enlarged thyroid gland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838443458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lvl="1" algn="l" fontAlgn="t"/>
                      <a:r>
                        <a:rPr lang="en-IN" sz="1600" b="0" dirty="0">
                          <a:effectLst/>
                        </a:rPr>
                        <a:t>Copper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IN" sz="1600" b="0" dirty="0">
                          <a:effectLst/>
                        </a:rPr>
                        <a:t>Low appetite, retarded growth</a:t>
                      </a:r>
                      <a:endParaRPr lang="en-IN" sz="1600" dirty="0">
                        <a:effectLst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39442042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43CC57-E1A4-42E4-B00F-843DDDB38074}"/>
              </a:ext>
            </a:extLst>
          </p:cNvPr>
          <p:cNvSpPr txBox="1"/>
          <p:nvPr/>
        </p:nvSpPr>
        <p:spPr>
          <a:xfrm>
            <a:off x="457200" y="1397749"/>
            <a:ext cx="53391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43C0C"/>
                </a:solidFill>
              </a:rPr>
              <a:t>Reductions in Energy Level, Mental Clarity and Overall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43C0C"/>
                </a:solidFill>
              </a:rPr>
              <a:t>Reduced Educational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43C0C"/>
                </a:solidFill>
              </a:rPr>
              <a:t>Reduced Work Productivity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43C0C"/>
                </a:solidFill>
              </a:rPr>
              <a:t>Increased risk from other diseases and health conditions.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43C0C"/>
                </a:solidFill>
              </a:rPr>
              <a:t>Micronutrient Deficiencies are common around the world, irrespective of Age, Gender, and Social Economic status.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9911B9-ED84-4FEB-908C-EF126A15C5EA}"/>
              </a:ext>
            </a:extLst>
          </p:cNvPr>
          <p:cNvSpPr/>
          <p:nvPr/>
        </p:nvSpPr>
        <p:spPr>
          <a:xfrm>
            <a:off x="672349" y="4503740"/>
            <a:ext cx="4908884" cy="191302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DewVital provides a perfect composition of all Micronutrients makes our regular diet healthy, fortified, and complete. </a:t>
            </a:r>
            <a:endParaRPr lang="en-I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54331-7C5D-44F5-BB9E-A61AF7E9D021}"/>
              </a:ext>
            </a:extLst>
          </p:cNvPr>
          <p:cNvSpPr txBox="1"/>
          <p:nvPr/>
        </p:nvSpPr>
        <p:spPr>
          <a:xfrm>
            <a:off x="5182771" y="58465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843C0C"/>
                </a:solidFill>
              </a:rPr>
              <a:t>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8020E0F-4813-4DDF-B59C-A32207E9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07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D5E084"/>
          </a:fgClr>
          <a:bgClr>
            <a:srgbClr val="D9E18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4" y="176420"/>
            <a:ext cx="11490491" cy="801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6B2009"/>
                </a:solidFill>
                <a:latin typeface="Futura Bk BT" panose="020B0502020204020303" pitchFamily="34" charset="0"/>
              </a:rPr>
              <a:t>ZERO Cholesterol : Prevent Heart Diseases and Strokes</a:t>
            </a:r>
            <a:endParaRPr lang="en-IN" sz="3600" b="1" dirty="0">
              <a:solidFill>
                <a:srgbClr val="6B200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4453DC-BFBD-4E62-995B-34579DF4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7475">
            <a:off x="-1070873" y="2105093"/>
            <a:ext cx="5582546" cy="3237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B07ED2-E6C0-4868-A049-016AD0B18E52}"/>
              </a:ext>
            </a:extLst>
          </p:cNvPr>
          <p:cNvSpPr txBox="1"/>
          <p:nvPr/>
        </p:nvSpPr>
        <p:spPr>
          <a:xfrm>
            <a:off x="3126371" y="1215993"/>
            <a:ext cx="8520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Found in meat, butter, cheese and other full-fat dairy products.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Cholesterol builds healthy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cholesterol develops fatty deposits making it </a:t>
            </a:r>
            <a:br>
              <a:rPr lang="en-US" sz="2400" dirty="0"/>
            </a:br>
            <a:r>
              <a:rPr lang="en-US" sz="2400" dirty="0"/>
              <a:t>difficult for enough blood to flow through arteries.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Sometimes these deposits break, form a clot </a:t>
            </a:r>
            <a:br>
              <a:rPr lang="en-US" sz="2400" dirty="0"/>
            </a:br>
            <a:r>
              <a:rPr lang="en-US" sz="2400" dirty="0"/>
              <a:t>that causes a heart attack or stroke.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3AE07C-0168-42D7-A4E2-140798403328}"/>
              </a:ext>
            </a:extLst>
          </p:cNvPr>
          <p:cNvSpPr/>
          <p:nvPr/>
        </p:nvSpPr>
        <p:spPr>
          <a:xfrm>
            <a:off x="3126371" y="3909673"/>
            <a:ext cx="5157535" cy="20092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/>
              <a:t>DewVital is completely Cholesterol free. Safe for consuming for all age groups, medical conditions, instead it gives you a healthy diet, and energy to do regular exercise, to prevent all lifestyle related diseases.</a:t>
            </a:r>
          </a:p>
          <a:p>
            <a:pPr algn="just"/>
            <a:endParaRPr lang="en-IN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A0B6BD-C525-410E-A999-FB08B10C0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8464" y="2059475"/>
            <a:ext cx="3633536" cy="47985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9BDF52-5C9D-4922-93FF-0CD726C89CD0}"/>
              </a:ext>
            </a:extLst>
          </p:cNvPr>
          <p:cNvSpPr txBox="1"/>
          <p:nvPr/>
        </p:nvSpPr>
        <p:spPr>
          <a:xfrm>
            <a:off x="7495849" y="55496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843C0C"/>
                </a:solidFill>
              </a:rPr>
              <a:t>1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0CF3C6A-7CE7-4352-8BC8-5C3D2F51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54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uiExpand="1" build="p"/>
      <p:bldP spid="6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D5E084"/>
          </a:fgClr>
          <a:bgClr>
            <a:srgbClr val="D9E18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4" y="176420"/>
            <a:ext cx="11490491" cy="801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6B2009"/>
                </a:solidFill>
                <a:latin typeface="Futura Bk BT" panose="020B0502020204020303" pitchFamily="34" charset="0"/>
              </a:rPr>
              <a:t>The Winning Formulae : The Complete Nutrition</a:t>
            </a:r>
            <a:endParaRPr lang="en-IN" sz="3600" b="1" dirty="0">
              <a:solidFill>
                <a:srgbClr val="6B2009"/>
              </a:solidFill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0CF3C6A-7CE7-4352-8BC8-5C3D2F51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2022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E5CBB82-BB13-47AD-AEC1-FBC14A1320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184252"/>
              </p:ext>
            </p:extLst>
          </p:nvPr>
        </p:nvGraphicFramePr>
        <p:xfrm>
          <a:off x="610842" y="1022863"/>
          <a:ext cx="10194830" cy="2745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3" imgW="4786806" imgH="1289698" progId="CorelDraw.Graphic.22">
                  <p:embed/>
                </p:oleObj>
              </mc:Choice>
              <mc:Fallback>
                <p:oleObj name="CorelDRAW" r:id="rId3" imgW="4786806" imgH="1289698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842" y="1022863"/>
                        <a:ext cx="10194830" cy="2745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E84598E-A0E4-4547-9009-F52A7AB770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0889607"/>
              </p:ext>
            </p:extLst>
          </p:nvPr>
        </p:nvGraphicFramePr>
        <p:xfrm>
          <a:off x="610842" y="3558633"/>
          <a:ext cx="8994886" cy="2478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6ED4D3E-9099-489A-9500-ACC90B43B5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89465"/>
            <a:ext cx="4236865" cy="38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41102D8-FC83-4C97-8BBA-B95571811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graphicEl>
                                              <a:dgm id="{541102D8-FC83-4C97-8BBA-B95571811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4CA9CC-3C33-420C-BB2F-EF28F7D6D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004CA9CC-3C33-420C-BB2F-EF28F7D6D1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42B871-FAEA-4036-8853-6BEBD0B3C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graphicEl>
                                              <a:dgm id="{0342B871-FAEA-4036-8853-6BEBD0B3C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B499A1-0D02-41B1-BF40-CA261B873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graphicEl>
                                              <a:dgm id="{00B499A1-0D02-41B1-BF40-CA261B873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5CDDC9-F138-45FC-9FAE-437AC82B8B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005CDDC9-F138-45FC-9FAE-437AC82B8B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 uiExpand="1">
        <p:bldSub>
          <a:bldDgm bld="one" rev="1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BDC82"/>
          </a:fgClr>
          <a:bgClr>
            <a:srgbClr val="D9E18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4" y="303750"/>
            <a:ext cx="8118714" cy="911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6B2009"/>
                </a:solidFill>
                <a:latin typeface="Futura Bk BT" panose="020B0502020204020303" pitchFamily="34" charset="0"/>
              </a:rPr>
              <a:t>Change Attitude, Change Lifestyle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98638-25FE-4F96-8BA6-C977CB090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0" y="0"/>
            <a:ext cx="25717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A9B276-07C6-4228-977F-46E781A6352F}"/>
              </a:ext>
            </a:extLst>
          </p:cNvPr>
          <p:cNvSpPr txBox="1"/>
          <p:nvPr/>
        </p:nvSpPr>
        <p:spPr>
          <a:xfrm>
            <a:off x="4896853" y="1491915"/>
            <a:ext cx="48366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Good nutrition, daily exercise and adequate sleep are the foundations of healthy living.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healthy lifestyle keeps you fit, energetic and at reduced risk for disease. Healthy living helps you enjoy more aspects of your life.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Health is not just about avoiding a disease or illness. It is about physical, mental and social well-being too.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DewSoftians</a:t>
            </a:r>
            <a:r>
              <a:rPr lang="en-US" sz="2000" dirty="0"/>
              <a:t> can contribute to nutrition education, and help people become truly “Healthy, Wealthy and Wise”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14794-BC4D-4467-BE32-F8D9DAED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975"/>
            <a:ext cx="6096528" cy="5532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0A25D-9001-4857-B0AB-E64CD4BEB184}"/>
              </a:ext>
            </a:extLst>
          </p:cNvPr>
          <p:cNvSpPr txBox="1"/>
          <p:nvPr/>
        </p:nvSpPr>
        <p:spPr>
          <a:xfrm>
            <a:off x="5182771" y="58465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843C0C"/>
                </a:solidFill>
              </a:rPr>
              <a:t>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405205-64CD-4767-B510-85EF970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07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4">
              <a:lumMod val="20000"/>
              <a:lumOff val="80000"/>
            </a:schemeClr>
          </a:fgClr>
          <a:bgClr>
            <a:schemeClr val="accent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F65DCC-0F8B-44FD-9864-7FDDF3BD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64" y="5905"/>
            <a:ext cx="2569536" cy="6852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345686-2CDF-4883-B818-DB23B867E698}"/>
              </a:ext>
            </a:extLst>
          </p:cNvPr>
          <p:cNvSpPr txBox="1"/>
          <p:nvPr/>
        </p:nvSpPr>
        <p:spPr>
          <a:xfrm>
            <a:off x="3576055" y="960113"/>
            <a:ext cx="5403078" cy="534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Complete Nutrition Supplement, capable of increasing 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and Stamina using Clean Source of Carbs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 and Body Development using Multiple Sources of Protein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Brain Activity and Awareness using Minerals and Vitamins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Builds Super Immunity and Strength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helps us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 Faster from existing diseases and Illness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 Physical and Mental Illness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Chronic and Lifestyle Diseases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longer, Fuller, Fitter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 Happy and Healthy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45B43-4F11-46F3-9B19-77CC56721A2E}"/>
              </a:ext>
            </a:extLst>
          </p:cNvPr>
          <p:cNvSpPr txBox="1"/>
          <p:nvPr/>
        </p:nvSpPr>
        <p:spPr>
          <a:xfrm>
            <a:off x="3576055" y="168443"/>
            <a:ext cx="468998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rgbClr val="6B2009"/>
                </a:solidFill>
                <a:effectLst/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Summary: DewVital</a:t>
            </a:r>
            <a:endParaRPr lang="en-IN" sz="4000" dirty="0">
              <a:solidFill>
                <a:srgbClr val="6B2009"/>
              </a:solidFill>
              <a:latin typeface="Futura Bk BT" panose="020B05020202040203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7824B-4C2C-479A-8321-1A76A340B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4" y="522386"/>
            <a:ext cx="3609474" cy="6136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64CCD1-96AC-44CA-B5E4-5DC4AF883C32}"/>
              </a:ext>
            </a:extLst>
          </p:cNvPr>
          <p:cNvSpPr txBox="1"/>
          <p:nvPr/>
        </p:nvSpPr>
        <p:spPr>
          <a:xfrm>
            <a:off x="9622464" y="63069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843C0C"/>
                </a:solidFill>
              </a:rPr>
              <a:t>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C5EA-ED15-43FD-BE14-C3921009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81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D5E084"/>
          </a:fgClr>
          <a:bgClr>
            <a:srgbClr val="D9E18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A9E677-8EB4-4703-84CD-85D36506CA2D}"/>
              </a:ext>
            </a:extLst>
          </p:cNvPr>
          <p:cNvSpPr txBox="1"/>
          <p:nvPr/>
        </p:nvSpPr>
        <p:spPr>
          <a:xfrm>
            <a:off x="232779" y="1038442"/>
            <a:ext cx="5660619" cy="193899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solidFill>
                  <a:srgbClr val="6B2009"/>
                </a:solidFill>
                <a:latin typeface="Arial Black" panose="020B0A04020102020204" pitchFamily="34" charset="0"/>
              </a:rPr>
              <a:t>Let’s </a:t>
            </a:r>
            <a:r>
              <a:rPr lang="en-IN" sz="6000" dirty="0" err="1">
                <a:solidFill>
                  <a:srgbClr val="6B2009"/>
                </a:solidFill>
                <a:latin typeface="Arial Black" panose="020B0A04020102020204" pitchFamily="34" charset="0"/>
              </a:rPr>
              <a:t>DewVitalize</a:t>
            </a:r>
            <a:endParaRPr lang="en-IN" sz="6000" dirty="0">
              <a:solidFill>
                <a:srgbClr val="6B2009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E0917-CF29-4EED-9BEA-EF10FC5AEFF6}"/>
              </a:ext>
            </a:extLst>
          </p:cNvPr>
          <p:cNvSpPr txBox="1"/>
          <p:nvPr/>
        </p:nvSpPr>
        <p:spPr>
          <a:xfrm>
            <a:off x="0" y="3249046"/>
            <a:ext cx="6530110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Make Ourselves</a:t>
            </a:r>
          </a:p>
          <a:p>
            <a:pPr algn="ctr"/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Truly Healthy.. </a:t>
            </a:r>
          </a:p>
          <a:p>
            <a:pPr algn="ctr"/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Wealthy.. and Wise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6EE26-5A58-44FA-891C-E152F0415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49" y="-1"/>
            <a:ext cx="2571751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3F7D20-9FE2-4340-9BC9-D1C03186E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26" y="79561"/>
            <a:ext cx="5698475" cy="5795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3826FD-3F09-40D5-85BD-083D6A7F2630}"/>
              </a:ext>
            </a:extLst>
          </p:cNvPr>
          <p:cNvSpPr txBox="1"/>
          <p:nvPr/>
        </p:nvSpPr>
        <p:spPr>
          <a:xfrm>
            <a:off x="8926096" y="453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843C0C"/>
                </a:solidFill>
              </a:rPr>
              <a:t>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BE7863-97E6-4DD3-8AF4-79CE2219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330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rgbClr val="E5EBA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AEBC01-E6C6-4576-B792-A9B95813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99" y="3429000"/>
            <a:ext cx="5722630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A09537-FCF4-49DB-BD2E-4BA8417D9232}"/>
              </a:ext>
            </a:extLst>
          </p:cNvPr>
          <p:cNvSpPr/>
          <p:nvPr/>
        </p:nvSpPr>
        <p:spPr>
          <a:xfrm>
            <a:off x="10430156" y="0"/>
            <a:ext cx="1761844" cy="6858000"/>
          </a:xfrm>
          <a:prstGeom prst="rect">
            <a:avLst/>
          </a:prstGeom>
          <a:gradFill flip="none" rotWithShape="1">
            <a:gsLst>
              <a:gs pos="0">
                <a:srgbClr val="6B2009">
                  <a:shade val="30000"/>
                  <a:satMod val="115000"/>
                </a:srgbClr>
              </a:gs>
              <a:gs pos="50000">
                <a:srgbClr val="6B2009">
                  <a:shade val="67500"/>
                  <a:satMod val="115000"/>
                </a:srgbClr>
              </a:gs>
              <a:gs pos="100000">
                <a:srgbClr val="6B200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8FA2E-A390-44E8-96CF-C24AA89BE2EA}"/>
              </a:ext>
            </a:extLst>
          </p:cNvPr>
          <p:cNvSpPr txBox="1"/>
          <p:nvPr/>
        </p:nvSpPr>
        <p:spPr>
          <a:xfrm>
            <a:off x="3575757" y="641256"/>
            <a:ext cx="665598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Exposed the mankind's unhealthy and unfit lifestyle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we took health for granted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Businesses were shut.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Millions lost their lives around the world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Life will not be the same again…Ever</a:t>
            </a:r>
            <a:endParaRPr lang="en-IN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B01C3-7FBA-49D3-8493-3CCE4C469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1" y="1791663"/>
            <a:ext cx="2468684" cy="24667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50012D-CA51-4348-B490-073DA22923E7}"/>
              </a:ext>
            </a:extLst>
          </p:cNvPr>
          <p:cNvSpPr txBox="1"/>
          <p:nvPr/>
        </p:nvSpPr>
        <p:spPr>
          <a:xfrm>
            <a:off x="430616" y="4465910"/>
            <a:ext cx="2945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6B2009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Corona 19</a:t>
            </a:r>
          </a:p>
          <a:p>
            <a:pPr algn="ctr"/>
            <a:r>
              <a:rPr lang="en-IN" sz="4000" spc="300" dirty="0">
                <a:solidFill>
                  <a:srgbClr val="6B200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pandemic</a:t>
            </a:r>
            <a:endParaRPr lang="en-IN" sz="4000" spc="300" dirty="0">
              <a:solidFill>
                <a:srgbClr val="6B2009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B2C1-C025-48E1-B821-5C6D0636BF60}"/>
              </a:ext>
            </a:extLst>
          </p:cNvPr>
          <p:cNvSpPr txBox="1"/>
          <p:nvPr/>
        </p:nvSpPr>
        <p:spPr>
          <a:xfrm>
            <a:off x="430616" y="531628"/>
            <a:ext cx="280168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6B2009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FC424E-672F-437B-BD05-21ED3C3C5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008" y="5646084"/>
            <a:ext cx="1037721" cy="1036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48C174-F6C9-48EC-A78A-41C3DB4AC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56" y="4258418"/>
            <a:ext cx="1037721" cy="1036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925E3D-2FEA-4C51-AB3C-21E82EAAB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32" y="2884442"/>
            <a:ext cx="1037721" cy="10369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DDC053-5427-4742-B7DD-6480081CC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55" y="1714518"/>
            <a:ext cx="1037721" cy="10369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FF6FCE-A087-46C1-A367-66517C384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007" y="122801"/>
            <a:ext cx="1037721" cy="103691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5CC4F-A61F-43DE-A9A7-50C4FBB5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92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4">
              <a:lumMod val="20000"/>
              <a:lumOff val="80000"/>
            </a:schemeClr>
          </a:fgClr>
          <a:bgClr>
            <a:schemeClr val="accent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F65DCC-0F8B-44FD-9864-7FDDF3BD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64" y="5905"/>
            <a:ext cx="2569536" cy="6852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345686-2CDF-4883-B818-DB23B867E698}"/>
              </a:ext>
            </a:extLst>
          </p:cNvPr>
          <p:cNvSpPr txBox="1"/>
          <p:nvPr/>
        </p:nvSpPr>
        <p:spPr>
          <a:xfrm>
            <a:off x="3051111" y="508958"/>
            <a:ext cx="65709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Create a Tasty and Nutritious food Supplement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Developed by Health Professionals, Doctors, Nutritionists and Fitness Experts. </a:t>
            </a:r>
            <a:endParaRPr lang="en-I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45B43-4F11-46F3-9B19-77CC56721A2E}"/>
              </a:ext>
            </a:extLst>
          </p:cNvPr>
          <p:cNvSpPr txBox="1"/>
          <p:nvPr/>
        </p:nvSpPr>
        <p:spPr>
          <a:xfrm>
            <a:off x="531629" y="357168"/>
            <a:ext cx="256953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rgbClr val="6B2009"/>
                </a:solidFill>
                <a:effectLst/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Idea</a:t>
            </a:r>
            <a:endParaRPr lang="en-IN" sz="4000" dirty="0">
              <a:solidFill>
                <a:srgbClr val="6B2009"/>
              </a:solidFill>
              <a:latin typeface="Futura Bk BT" panose="020B0502020204020303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8A36EEC-67CE-408E-BDC2-AC7262CAE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494235"/>
              </p:ext>
            </p:extLst>
          </p:nvPr>
        </p:nvGraphicFramePr>
        <p:xfrm>
          <a:off x="315771" y="2182960"/>
          <a:ext cx="6895911" cy="449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C46D06B-E081-49B5-AEF3-4746A3DDDA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61" y="3554317"/>
            <a:ext cx="6475970" cy="330368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91538-F8F5-4CCA-A7BA-6F2B33A4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070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06D7D7-AD25-4AFF-8469-2128D5C5A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graphicEl>
                                              <a:dgm id="{C306D7D7-AD25-4AFF-8469-2128D5C5A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DEB718-0F4E-4CC3-8BD9-E26BF6CFA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>
                                            <p:graphicEl>
                                              <a:dgm id="{48DEB718-0F4E-4CC3-8BD9-E26BF6CFA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979A95-B31B-4622-9990-6299A82CC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>
                                            <p:graphicEl>
                                              <a:dgm id="{7E979A95-B31B-4622-9990-6299A82CC1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EF123C-3369-468F-A6F5-4DD530981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">
                                            <p:graphicEl>
                                              <a:dgm id="{3CEF123C-3369-468F-A6F5-4DD530981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F13026-73A1-4C7C-B3D7-1B4E99345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">
                                            <p:graphicEl>
                                              <a:dgm id="{ABF13026-73A1-4C7C-B3D7-1B4E99345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Graphic spid="2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BDC82"/>
          </a:fgClr>
          <a:bgClr>
            <a:srgbClr val="D9E18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17" y="440725"/>
            <a:ext cx="6578672" cy="911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IN" sz="4000" dirty="0">
                <a:solidFill>
                  <a:srgbClr val="6B2009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DewVital, What does it do?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98638-25FE-4F96-8BA6-C977CB090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0" y="0"/>
            <a:ext cx="2571750" cy="6858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AA96EAF-B0B9-42E0-99B8-2D9268294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84728"/>
              </p:ext>
            </p:extLst>
          </p:nvPr>
        </p:nvGraphicFramePr>
        <p:xfrm>
          <a:off x="244775" y="1524000"/>
          <a:ext cx="9261175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A2DF80F-6A86-4A5E-9001-D07C3F14A090}"/>
              </a:ext>
            </a:extLst>
          </p:cNvPr>
          <p:cNvSpPr txBox="1"/>
          <p:nvPr/>
        </p:nvSpPr>
        <p:spPr>
          <a:xfrm>
            <a:off x="11231146" y="16460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843C0C"/>
                </a:solidFill>
              </a:rPr>
              <a:t>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807F575-5BF2-4DFB-A487-BACAFA8A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66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76B755-0581-4AB8-B872-F3F164268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9E76B755-0581-4AB8-B872-F3F164268D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B04955-25C4-4A02-BCCC-8B7C28C3E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graphicEl>
                                              <a:dgm id="{82B04955-25C4-4A02-BCCC-8B7C28C3E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94D290-DF6A-46FE-AA46-2D47835E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0994D290-DF6A-46FE-AA46-2D47835EDE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B67A47-BDD9-4750-AE0D-A432F0444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17B67A47-BDD9-4750-AE0D-A432F0444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C02DD6-F969-40B2-A7A0-255E2FFF8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graphicEl>
                                              <a:dgm id="{19C02DD6-F969-40B2-A7A0-255E2FFF8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13EC92-FF34-4924-B07A-8E62B98F70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dgm id="{7E13EC92-FF34-4924-B07A-8E62B98F70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1ABF99-791D-4538-BEB7-48DB5F34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B61ABF99-791D-4538-BEB7-48DB5F342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E4ED57-AE87-4346-B9A3-19AF0C4A7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27E4ED57-AE87-4346-B9A3-19AF0C4A7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CEF634-A903-47F6-925A-1A15F75E2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graphicEl>
                                              <a:dgm id="{A1CEF634-A903-47F6-925A-1A15F75E2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A26F33-6AED-401E-9C0C-7D5C1BA2E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8EA26F33-6AED-401E-9C0C-7D5C1BA2E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702D4A-7533-4F0F-A2B1-AD95C243F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6E702D4A-7533-4F0F-A2B1-AD95C243F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 uiExpand="1">
        <p:bldSub>
          <a:bldDgm bld="one"/>
        </p:bldSub>
      </p:bldGraphic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4">
              <a:lumMod val="20000"/>
              <a:lumOff val="80000"/>
            </a:schemeClr>
          </a:fgClr>
          <a:bgClr>
            <a:schemeClr val="accent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C45B43-4F11-46F3-9B19-77CC56721A2E}"/>
              </a:ext>
            </a:extLst>
          </p:cNvPr>
          <p:cNvSpPr txBox="1"/>
          <p:nvPr/>
        </p:nvSpPr>
        <p:spPr>
          <a:xfrm>
            <a:off x="531629" y="357168"/>
            <a:ext cx="508009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N" sz="4000" dirty="0" err="1">
                <a:solidFill>
                  <a:srgbClr val="6B2009"/>
                </a:solidFill>
                <a:effectLst/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DewVitalize</a:t>
            </a:r>
            <a:r>
              <a:rPr lang="en-IN" sz="4000" dirty="0">
                <a:solidFill>
                  <a:srgbClr val="6B2009"/>
                </a:solidFill>
                <a:effectLst/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Yourself</a:t>
            </a:r>
            <a:endParaRPr lang="en-IN" sz="4000" dirty="0">
              <a:solidFill>
                <a:srgbClr val="6B2009"/>
              </a:solidFill>
              <a:latin typeface="Futura Bk BT" panose="020B05020202040203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F229F-B460-4921-BEB5-20DEDCE61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06" y="2605324"/>
            <a:ext cx="3501316" cy="2391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2A4544-2707-4E31-8F41-5E2B740A3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96" y="2202612"/>
            <a:ext cx="5587904" cy="27939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652074-64B5-4B72-A85C-9524E64B5796}"/>
              </a:ext>
            </a:extLst>
          </p:cNvPr>
          <p:cNvSpPr/>
          <p:nvPr/>
        </p:nvSpPr>
        <p:spPr>
          <a:xfrm>
            <a:off x="0" y="4997302"/>
            <a:ext cx="9718158" cy="1191714"/>
          </a:xfrm>
          <a:prstGeom prst="rect">
            <a:avLst/>
          </a:prstGeom>
          <a:solidFill>
            <a:srgbClr val="6B2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for all age groups including expecting and new mothers, and all patients in recovery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8161C-7B0C-4F30-85EB-F9B1959EC3E6}"/>
              </a:ext>
            </a:extLst>
          </p:cNvPr>
          <p:cNvSpPr txBox="1"/>
          <p:nvPr/>
        </p:nvSpPr>
        <p:spPr>
          <a:xfrm>
            <a:off x="2405702" y="1176952"/>
            <a:ext cx="6709144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rgbClr val="00B050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IN" sz="4000" dirty="0">
                <a:solidFill>
                  <a:srgbClr val="00B050"/>
                </a:solidFill>
                <a:effectLst/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a healthy and happy life</a:t>
            </a:r>
            <a:endParaRPr lang="en-IN" sz="4000" dirty="0">
              <a:solidFill>
                <a:srgbClr val="00B050"/>
              </a:solidFill>
              <a:latin typeface="Futura Bk BT" panose="020B05020202040203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5E71CA-124E-434B-909A-516B19083AE1}"/>
              </a:ext>
            </a:extLst>
          </p:cNvPr>
          <p:cNvSpPr/>
          <p:nvPr/>
        </p:nvSpPr>
        <p:spPr>
          <a:xfrm>
            <a:off x="9718158" y="0"/>
            <a:ext cx="2473842" cy="6858000"/>
          </a:xfrm>
          <a:prstGeom prst="rect">
            <a:avLst/>
          </a:prstGeom>
          <a:solidFill>
            <a:srgbClr val="6B2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A3D5F-D1C2-485B-9E03-A18A91AC4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60" y="1588616"/>
            <a:ext cx="3501316" cy="3407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1C078A-1AF3-4811-A5D3-C4704C210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76" y="2781068"/>
            <a:ext cx="2834624" cy="39547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7A26D2-6D7A-4867-BEC4-0EB2A3F69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07" y="426735"/>
            <a:ext cx="2207143" cy="20576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25BB4F-A7B2-4E9C-8946-9782B16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28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D5E084"/>
          </a:fgClr>
          <a:bgClr>
            <a:srgbClr val="D9E18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DA76AB2-B61C-4F0F-8B3A-319261F04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965" y="1048154"/>
            <a:ext cx="3382483" cy="47191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21" y="324846"/>
            <a:ext cx="5906674" cy="801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dirty="0">
                <a:solidFill>
                  <a:srgbClr val="6B2009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Sources of Nutrition</a:t>
            </a:r>
            <a:endParaRPr lang="en-IN" dirty="0">
              <a:solidFill>
                <a:srgbClr val="6B2009"/>
              </a:solidFill>
              <a:latin typeface="Futura Bk BT" panose="020B0502020204020303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BF9755-03F0-485F-8A70-C1B6192C0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51" y="872665"/>
            <a:ext cx="5219700" cy="5572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13C373-2AD5-439D-9CD8-F33AFF6568BC}"/>
              </a:ext>
            </a:extLst>
          </p:cNvPr>
          <p:cNvSpPr txBox="1"/>
          <p:nvPr/>
        </p:nvSpPr>
        <p:spPr>
          <a:xfrm>
            <a:off x="1685900" y="5500923"/>
            <a:ext cx="209672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latin typeface="Futura Bk BT" panose="020B0502020204020303" pitchFamily="34" charset="0"/>
              </a:defRPr>
            </a:lvl1pPr>
          </a:lstStyle>
          <a:p>
            <a:r>
              <a:rPr lang="en-IN" sz="4400" dirty="0">
                <a:solidFill>
                  <a:srgbClr val="6B2009"/>
                </a:solidFill>
                <a:ea typeface="+mj-ea"/>
                <a:cs typeface="Times New Roman" panose="02020603050405020304" pitchFamily="18" charset="0"/>
              </a:rPr>
              <a:t>Proteins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E969C5-BD71-48E7-A433-DF9615D071D8}"/>
              </a:ext>
            </a:extLst>
          </p:cNvPr>
          <p:cNvSpPr txBox="1"/>
          <p:nvPr/>
        </p:nvSpPr>
        <p:spPr>
          <a:xfrm>
            <a:off x="657225" y="2255315"/>
            <a:ext cx="2254143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rgbClr val="6B2009"/>
                </a:solidFill>
                <a:latin typeface="Futura Bk BT" panose="020B0502020204020303" pitchFamily="34" charset="0"/>
                <a:ea typeface="+mj-ea"/>
                <a:cs typeface="Times New Roman" panose="02020603050405020304" pitchFamily="18" charset="0"/>
              </a:rPr>
              <a:t>Carbo-</a:t>
            </a:r>
          </a:p>
          <a:p>
            <a:r>
              <a:rPr lang="en-IN" sz="4400" dirty="0">
                <a:solidFill>
                  <a:srgbClr val="6B2009"/>
                </a:solidFill>
                <a:latin typeface="Futura Bk BT" panose="020B0502020204020303" pitchFamily="34" charset="0"/>
                <a:ea typeface="+mj-ea"/>
                <a:cs typeface="Times New Roman" panose="02020603050405020304" pitchFamily="18" charset="0"/>
              </a:rPr>
              <a:t>hydrates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065751-D256-4106-9BDF-A23FC635FC5B}"/>
              </a:ext>
            </a:extLst>
          </p:cNvPr>
          <p:cNvSpPr txBox="1"/>
          <p:nvPr/>
        </p:nvSpPr>
        <p:spPr>
          <a:xfrm>
            <a:off x="7563122" y="1090737"/>
            <a:ext cx="2449710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rgbClr val="6B2009"/>
                </a:solidFill>
                <a:latin typeface="Futura Bk BT" panose="020B0502020204020303" pitchFamily="34" charset="0"/>
                <a:ea typeface="+mj-ea"/>
                <a:cs typeface="Times New Roman" panose="02020603050405020304" pitchFamily="18" charset="0"/>
              </a:rPr>
              <a:t>Minerals </a:t>
            </a:r>
          </a:p>
          <a:p>
            <a:r>
              <a:rPr lang="en-IN" sz="4400" dirty="0">
                <a:solidFill>
                  <a:srgbClr val="6B2009"/>
                </a:solidFill>
                <a:latin typeface="Futura Bk BT" panose="020B0502020204020303" pitchFamily="34" charset="0"/>
                <a:ea typeface="+mj-ea"/>
                <a:cs typeface="Times New Roman" panose="02020603050405020304" pitchFamily="18" charset="0"/>
              </a:rPr>
              <a:t>and </a:t>
            </a:r>
          </a:p>
          <a:p>
            <a:r>
              <a:rPr lang="en-IN" sz="4400" dirty="0">
                <a:solidFill>
                  <a:srgbClr val="6B2009"/>
                </a:solidFill>
                <a:latin typeface="Futura Bk BT" panose="020B0502020204020303" pitchFamily="34" charset="0"/>
                <a:ea typeface="+mj-ea"/>
                <a:cs typeface="Times New Roman" panose="02020603050405020304" pitchFamily="18" charset="0"/>
              </a:rPr>
              <a:t>Vitamins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78EB1523-4C48-41B2-B377-DDF56A4A93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055077"/>
              </p:ext>
            </p:extLst>
          </p:nvPr>
        </p:nvGraphicFramePr>
        <p:xfrm>
          <a:off x="657225" y="413210"/>
          <a:ext cx="9521490" cy="6444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C6BA7034-85A7-4784-A5B8-1A4766F4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72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graphicEl>
                                              <a:dgm id="{527E203B-0217-43D2-8CA3-724114337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527E203B-0217-43D2-8CA3-724114337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6">
                                            <p:graphicEl>
                                              <a:dgm id="{E13B4282-407A-4E1B-A9D6-498A12F49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E13B4282-407A-4E1B-A9D6-498A12F49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6">
                                            <p:graphicEl>
                                              <a:dgm id="{3B33E805-298E-43AF-BE7B-4CBA61C06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B33E805-298E-43AF-BE7B-4CBA61C06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0" grpId="0"/>
      <p:bldP spid="22" grpId="0"/>
      <p:bldGraphic spid="26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>
              <a:lumMod val="20000"/>
              <a:lumOff val="80000"/>
            </a:schemeClr>
          </a:fgClr>
          <a:bgClr>
            <a:schemeClr val="accent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96" y="308729"/>
            <a:ext cx="8408051" cy="801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B2009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What makes DewVital So Powerful</a:t>
            </a:r>
            <a:r>
              <a:rPr lang="en-US" sz="4000" b="1" dirty="0">
                <a:solidFill>
                  <a:srgbClr val="6B2009"/>
                </a:solidFill>
              </a:rPr>
              <a:t>?</a:t>
            </a:r>
            <a:endParaRPr lang="en-IN" sz="4000" b="1" dirty="0">
              <a:solidFill>
                <a:srgbClr val="6B2009"/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E764F67-987B-4B17-9655-636662B13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059328"/>
              </p:ext>
            </p:extLst>
          </p:nvPr>
        </p:nvGraphicFramePr>
        <p:xfrm>
          <a:off x="-254000" y="1810808"/>
          <a:ext cx="5264150" cy="478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CBC54695-E9A0-4A0B-A109-EE6D6E7FC9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201147"/>
              </p:ext>
            </p:extLst>
          </p:nvPr>
        </p:nvGraphicFramePr>
        <p:xfrm>
          <a:off x="4268788" y="1825624"/>
          <a:ext cx="5264150" cy="478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365491A-6E9F-463E-9086-CAD6429364F9}"/>
              </a:ext>
            </a:extLst>
          </p:cNvPr>
          <p:cNvSpPr txBox="1"/>
          <p:nvPr/>
        </p:nvSpPr>
        <p:spPr>
          <a:xfrm>
            <a:off x="1432502" y="1194487"/>
            <a:ext cx="690599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6B2009"/>
                </a:solidFill>
              </a:rPr>
              <a:t>Malt Based Goodness fortified with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EB33E-0807-4D98-934D-F8A0B5BD24D7}"/>
              </a:ext>
            </a:extLst>
          </p:cNvPr>
          <p:cNvSpPr txBox="1"/>
          <p:nvPr/>
        </p:nvSpPr>
        <p:spPr>
          <a:xfrm>
            <a:off x="4115283" y="3272292"/>
            <a:ext cx="1085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2C4610-9CE4-4A39-BCF9-21677AAD43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21" y="0"/>
            <a:ext cx="257175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C4F1B6-1921-4D45-B23D-2606FA20AE31}"/>
              </a:ext>
            </a:extLst>
          </p:cNvPr>
          <p:cNvSpPr txBox="1"/>
          <p:nvPr/>
        </p:nvSpPr>
        <p:spPr>
          <a:xfrm>
            <a:off x="11545471" y="46572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843C0C"/>
                </a:solidFill>
              </a:rPr>
              <a:t>1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6D38ADF-DB15-441B-B409-C4618BA7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82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6141ACD-0CA6-488F-A8B9-015704D1A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>
                                            <p:graphicEl>
                                              <a:dgm id="{D6141ACD-0CA6-488F-A8B9-015704D1A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DE6ECAE-DABD-4AB9-81C0-9B20CB41A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>
                                            <p:graphicEl>
                                              <a:dgm id="{1DE6ECAE-DABD-4AB9-81C0-9B20CB41A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D8E025D-4AB7-4FA1-A448-FDA95B491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>
                                            <p:graphicEl>
                                              <a:dgm id="{8D8E025D-4AB7-4FA1-A448-FDA95B491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7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7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2F2CFEC-7691-45D0-93E7-AB607C8B4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>
                                            <p:graphicEl>
                                              <a:dgm id="{92F2CFEC-7691-45D0-93E7-AB607C8B4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6141ACD-0CA6-488F-A8B9-015704D1A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7">
                                            <p:graphicEl>
                                              <a:dgm id="{D6141ACD-0CA6-488F-A8B9-015704D1A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7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6" grpId="0" uiExpand="1">
        <p:bldSub>
          <a:bldDgm bld="one" rev="1"/>
        </p:bldSub>
      </p:bldGraphic>
      <p:bldGraphic spid="17" grpId="0" uiExpand="1">
        <p:bldSub>
          <a:bldDgm bld="one"/>
        </p:bldSub>
      </p:bldGraphic>
      <p:bldP spid="18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1409"/>
            <a:ext cx="10226676" cy="801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B2009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Understanding The Macronutrients</a:t>
            </a:r>
            <a:endParaRPr lang="en-IN" sz="4000" dirty="0">
              <a:solidFill>
                <a:srgbClr val="6B2009"/>
              </a:solidFill>
              <a:latin typeface="Futura Bk BT" panose="020B0502020204020303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989E5A-78A8-4797-811F-1A847B336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849830"/>
              </p:ext>
            </p:extLst>
          </p:nvPr>
        </p:nvGraphicFramePr>
        <p:xfrm>
          <a:off x="821499" y="1062567"/>
          <a:ext cx="107408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2352A6-2C5A-430D-8A57-8ED96165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894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CD789B-3121-4FA6-A88C-625D7C469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>
                                            <p:graphicEl>
                                              <a:dgm id="{07CD789B-3121-4FA6-A88C-625D7C469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AD4A54-8D27-4BD4-86B7-B3099AA4A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graphicEl>
                                              <a:dgm id="{1CAD4A54-8D27-4BD4-86B7-B3099AA4A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E2124-0F41-4C60-9416-0A109FDB1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graphicEl>
                                              <a:dgm id="{A28E2124-0F41-4C60-9416-0A109FDB1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2544EF-060F-4222-BD2B-60DCB2D85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graphicEl>
                                              <a:dgm id="{C62544EF-060F-4222-BD2B-60DCB2D856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7267CD-71EC-40F7-9F52-F4111A405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>
                                            <p:graphicEl>
                                              <a:dgm id="{D67267CD-71EC-40F7-9F52-F4111A405B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6C7060-4F7A-49ED-972E-74D94D5A4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>
                                            <p:graphicEl>
                                              <a:dgm id="{8A6C7060-4F7A-49ED-972E-74D94D5A4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 uiExpand="1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1409"/>
            <a:ext cx="10226676" cy="801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B2009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Understanding The Micronutrients</a:t>
            </a:r>
            <a:endParaRPr lang="en-IN" sz="4000" dirty="0">
              <a:solidFill>
                <a:srgbClr val="6B2009"/>
              </a:solidFill>
              <a:latin typeface="Futura Bk BT" panose="020B05020202040203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B0D7F-26A5-4FF3-9B95-CFCCA5437BAE}"/>
              </a:ext>
            </a:extLst>
          </p:cNvPr>
          <p:cNvSpPr txBox="1"/>
          <p:nvPr/>
        </p:nvSpPr>
        <p:spPr>
          <a:xfrm>
            <a:off x="770021" y="1423849"/>
            <a:ext cx="71708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Micronutrients are vitamins and minerals needed by the body in very small amounts.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Present in our everyday food.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Impact on a body’s health is critical.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Deficiency in any of them can cause severe and even life-threatening conditions.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Enables the body to produce enzymes, hormones and other substances needed for normal growth and development. </a:t>
            </a:r>
            <a:endParaRPr lang="en-IN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D314A5-22EB-4A96-B470-A190E0401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63" y="1202279"/>
            <a:ext cx="4214716" cy="4453440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CA487EF2-A990-463E-A8F9-C89547DBD9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087013"/>
              </p:ext>
            </p:extLst>
          </p:nvPr>
        </p:nvGraphicFramePr>
        <p:xfrm>
          <a:off x="675678" y="5061739"/>
          <a:ext cx="8696922" cy="125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9B0590B-021A-456E-BAC3-5C0D7BBC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7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Graphic spid="1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1155</Words>
  <Application>Microsoft Office PowerPoint</Application>
  <PresentationFormat>Widescreen</PresentationFormat>
  <Paragraphs>183</Paragraphs>
  <Slides>15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Book Antiqua</vt:lpstr>
      <vt:lpstr>Calibri</vt:lpstr>
      <vt:lpstr>Calibri Light</vt:lpstr>
      <vt:lpstr>Futura Bk BT</vt:lpstr>
      <vt:lpstr>Symbol</vt:lpstr>
      <vt:lpstr>Office Theme</vt:lpstr>
      <vt:lpstr>CorelDRAW 2020 Graphic</vt:lpstr>
      <vt:lpstr>PowerPoint Presentation</vt:lpstr>
      <vt:lpstr>PowerPoint Presentation</vt:lpstr>
      <vt:lpstr>PowerPoint Presentation</vt:lpstr>
      <vt:lpstr>DewVital, What does it do?</vt:lpstr>
      <vt:lpstr>PowerPoint Presentation</vt:lpstr>
      <vt:lpstr>Sources of Nutrition</vt:lpstr>
      <vt:lpstr>What makes DewVital So Powerful?</vt:lpstr>
      <vt:lpstr>Understanding The Macronutrients</vt:lpstr>
      <vt:lpstr>Understanding The Micronutrients</vt:lpstr>
      <vt:lpstr>Micronutrient Deficiencies</vt:lpstr>
      <vt:lpstr>ZERO Cholesterol : Prevent Heart Diseases and Strokes</vt:lpstr>
      <vt:lpstr>The Winning Formulae : The Complete Nutrition</vt:lpstr>
      <vt:lpstr>Change Attitude, Change Lifestyle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Rishi Sehdev</dc:creator>
  <cp:lastModifiedBy>Rishi Sehdev</cp:lastModifiedBy>
  <cp:revision>24</cp:revision>
  <dcterms:created xsi:type="dcterms:W3CDTF">2022-03-27T05:02:39Z</dcterms:created>
  <dcterms:modified xsi:type="dcterms:W3CDTF">2022-04-03T11:26:47Z</dcterms:modified>
</cp:coreProperties>
</file>